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69" r:id="rId14"/>
    <p:sldId id="268"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B7B"/>
    <a:srgbClr val="6E6F72"/>
    <a:srgbClr val="E72B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81F23-D395-48F4-9B75-43BD6E4F1E70}" v="75" dt="2022-09-30T17:47:59.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Liliana Vera Gómez" userId="feadd708-6f93-498e-8b68-bc22f5015a0e" providerId="ADAL" clId="{66D81F23-D395-48F4-9B75-43BD6E4F1E70}"/>
    <pc:docChg chg="undo custSel addSld modSld">
      <pc:chgData name="Ana Liliana Vera Gómez" userId="feadd708-6f93-498e-8b68-bc22f5015a0e" providerId="ADAL" clId="{66D81F23-D395-48F4-9B75-43BD6E4F1E70}" dt="2022-09-30T17:57:21.678" v="587" actId="1076"/>
      <pc:docMkLst>
        <pc:docMk/>
      </pc:docMkLst>
      <pc:sldChg chg="modSp mod">
        <pc:chgData name="Ana Liliana Vera Gómez" userId="feadd708-6f93-498e-8b68-bc22f5015a0e" providerId="ADAL" clId="{66D81F23-D395-48F4-9B75-43BD6E4F1E70}" dt="2022-09-30T17:56:32.328" v="585" actId="403"/>
        <pc:sldMkLst>
          <pc:docMk/>
          <pc:sldMk cId="1465761547" sldId="256"/>
        </pc:sldMkLst>
        <pc:spChg chg="mod">
          <ac:chgData name="Ana Liliana Vera Gómez" userId="feadd708-6f93-498e-8b68-bc22f5015a0e" providerId="ADAL" clId="{66D81F23-D395-48F4-9B75-43BD6E4F1E70}" dt="2022-09-30T17:56:32.328" v="585" actId="403"/>
          <ac:spMkLst>
            <pc:docMk/>
            <pc:sldMk cId="1465761547" sldId="256"/>
            <ac:spMk id="6" creationId="{7345A0A7-8DAB-46D7-A403-6DD97CC4BE5A}"/>
          </ac:spMkLst>
        </pc:spChg>
      </pc:sldChg>
      <pc:sldChg chg="modSp mod">
        <pc:chgData name="Ana Liliana Vera Gómez" userId="feadd708-6f93-498e-8b68-bc22f5015a0e" providerId="ADAL" clId="{66D81F23-D395-48F4-9B75-43BD6E4F1E70}" dt="2022-09-30T17:56:11.270" v="583" actId="14100"/>
        <pc:sldMkLst>
          <pc:docMk/>
          <pc:sldMk cId="584623741" sldId="257"/>
        </pc:sldMkLst>
        <pc:spChg chg="mod">
          <ac:chgData name="Ana Liliana Vera Gómez" userId="feadd708-6f93-498e-8b68-bc22f5015a0e" providerId="ADAL" clId="{66D81F23-D395-48F4-9B75-43BD6E4F1E70}" dt="2022-09-30T15:02:03.743" v="8" actId="20577"/>
          <ac:spMkLst>
            <pc:docMk/>
            <pc:sldMk cId="584623741" sldId="257"/>
            <ac:spMk id="2" creationId="{77F2556C-9F6D-4DF1-A771-32249F61368F}"/>
          </ac:spMkLst>
        </pc:spChg>
        <pc:spChg chg="mod">
          <ac:chgData name="Ana Liliana Vera Gómez" userId="feadd708-6f93-498e-8b68-bc22f5015a0e" providerId="ADAL" clId="{66D81F23-D395-48F4-9B75-43BD6E4F1E70}" dt="2022-09-30T17:56:11.270" v="583" actId="14100"/>
          <ac:spMkLst>
            <pc:docMk/>
            <pc:sldMk cId="584623741" sldId="257"/>
            <ac:spMk id="3" creationId="{8EF03CC8-7857-417A-968E-053F2982BC5F}"/>
          </ac:spMkLst>
        </pc:spChg>
      </pc:sldChg>
      <pc:sldChg chg="addSp delSp modSp add mod">
        <pc:chgData name="Ana Liliana Vera Gómez" userId="feadd708-6f93-498e-8b68-bc22f5015a0e" providerId="ADAL" clId="{66D81F23-D395-48F4-9B75-43BD6E4F1E70}" dt="2022-09-30T17:52:53.079" v="559" actId="122"/>
        <pc:sldMkLst>
          <pc:docMk/>
          <pc:sldMk cId="335483327" sldId="258"/>
        </pc:sldMkLst>
        <pc:spChg chg="mod">
          <ac:chgData name="Ana Liliana Vera Gómez" userId="feadd708-6f93-498e-8b68-bc22f5015a0e" providerId="ADAL" clId="{66D81F23-D395-48F4-9B75-43BD6E4F1E70}" dt="2022-09-30T17:52:53.079" v="559" actId="122"/>
          <ac:spMkLst>
            <pc:docMk/>
            <pc:sldMk cId="335483327" sldId="258"/>
            <ac:spMk id="2" creationId="{77F2556C-9F6D-4DF1-A771-32249F61368F}"/>
          </ac:spMkLst>
        </pc:spChg>
        <pc:spChg chg="del mod">
          <ac:chgData name="Ana Liliana Vera Gómez" userId="feadd708-6f93-498e-8b68-bc22f5015a0e" providerId="ADAL" clId="{66D81F23-D395-48F4-9B75-43BD6E4F1E70}" dt="2022-09-30T15:05:39.892" v="72" actId="478"/>
          <ac:spMkLst>
            <pc:docMk/>
            <pc:sldMk cId="335483327" sldId="258"/>
            <ac:spMk id="3" creationId="{8EF03CC8-7857-417A-968E-053F2982BC5F}"/>
          </ac:spMkLst>
        </pc:spChg>
        <pc:spChg chg="add del">
          <ac:chgData name="Ana Liliana Vera Gómez" userId="feadd708-6f93-498e-8b68-bc22f5015a0e" providerId="ADAL" clId="{66D81F23-D395-48F4-9B75-43BD6E4F1E70}" dt="2022-09-30T15:05:39.892" v="72" actId="478"/>
          <ac:spMkLst>
            <pc:docMk/>
            <pc:sldMk cId="335483327" sldId="258"/>
            <ac:spMk id="4" creationId="{0D8659C6-B097-A689-7607-8A2D330436CD}"/>
          </ac:spMkLst>
        </pc:spChg>
        <pc:spChg chg="add del mod">
          <ac:chgData name="Ana Liliana Vera Gómez" userId="feadd708-6f93-498e-8b68-bc22f5015a0e" providerId="ADAL" clId="{66D81F23-D395-48F4-9B75-43BD6E4F1E70}" dt="2022-09-30T15:06:22.416" v="73" actId="931"/>
          <ac:spMkLst>
            <pc:docMk/>
            <pc:sldMk cId="335483327" sldId="258"/>
            <ac:spMk id="5" creationId="{8F389D14-2D96-39DC-7B76-129CAF716322}"/>
          </ac:spMkLst>
        </pc:spChg>
        <pc:picChg chg="add mod">
          <ac:chgData name="Ana Liliana Vera Gómez" userId="feadd708-6f93-498e-8b68-bc22f5015a0e" providerId="ADAL" clId="{66D81F23-D395-48F4-9B75-43BD6E4F1E70}" dt="2022-09-30T15:06:24.600" v="74" actId="1076"/>
          <ac:picMkLst>
            <pc:docMk/>
            <pc:sldMk cId="335483327" sldId="258"/>
            <ac:picMk id="7" creationId="{57F71BC0-A653-487B-A90B-4EEEA38BB2C5}"/>
          </ac:picMkLst>
        </pc:picChg>
        <pc:picChg chg="add mod">
          <ac:chgData name="Ana Liliana Vera Gómez" userId="feadd708-6f93-498e-8b68-bc22f5015a0e" providerId="ADAL" clId="{66D81F23-D395-48F4-9B75-43BD6E4F1E70}" dt="2022-09-30T15:06:41.518" v="76" actId="1076"/>
          <ac:picMkLst>
            <pc:docMk/>
            <pc:sldMk cId="335483327" sldId="258"/>
            <ac:picMk id="9" creationId="{243F2F52-9595-5FAD-F0E2-CEBDE7F6A2BB}"/>
          </ac:picMkLst>
        </pc:picChg>
        <pc:picChg chg="add mod">
          <ac:chgData name="Ana Liliana Vera Gómez" userId="feadd708-6f93-498e-8b68-bc22f5015a0e" providerId="ADAL" clId="{66D81F23-D395-48F4-9B75-43BD6E4F1E70}" dt="2022-09-30T15:08:59.573" v="80" actId="1076"/>
          <ac:picMkLst>
            <pc:docMk/>
            <pc:sldMk cId="335483327" sldId="258"/>
            <ac:picMk id="11" creationId="{784AFF00-5A4F-491D-93A7-2C677D086B19}"/>
          </ac:picMkLst>
        </pc:picChg>
      </pc:sldChg>
      <pc:sldChg chg="addSp delSp modSp add mod">
        <pc:chgData name="Ana Liliana Vera Gómez" userId="feadd708-6f93-498e-8b68-bc22f5015a0e" providerId="ADAL" clId="{66D81F23-D395-48F4-9B75-43BD6E4F1E70}" dt="2022-09-30T17:53:24.757" v="564" actId="12"/>
        <pc:sldMkLst>
          <pc:docMk/>
          <pc:sldMk cId="2388539907" sldId="259"/>
        </pc:sldMkLst>
        <pc:spChg chg="mod">
          <ac:chgData name="Ana Liliana Vera Gómez" userId="feadd708-6f93-498e-8b68-bc22f5015a0e" providerId="ADAL" clId="{66D81F23-D395-48F4-9B75-43BD6E4F1E70}" dt="2022-09-30T15:25:54.341" v="162" actId="14100"/>
          <ac:spMkLst>
            <pc:docMk/>
            <pc:sldMk cId="2388539907" sldId="259"/>
            <ac:spMk id="2" creationId="{77F2556C-9F6D-4DF1-A771-32249F61368F}"/>
          </ac:spMkLst>
        </pc:spChg>
        <pc:spChg chg="add mod">
          <ac:chgData name="Ana Liliana Vera Gómez" userId="feadd708-6f93-498e-8b68-bc22f5015a0e" providerId="ADAL" clId="{66D81F23-D395-48F4-9B75-43BD6E4F1E70}" dt="2022-09-30T15:26:28.055" v="166" actId="14100"/>
          <ac:spMkLst>
            <pc:docMk/>
            <pc:sldMk cId="2388539907" sldId="259"/>
            <ac:spMk id="4" creationId="{4299BEA5-817C-B222-7695-F49C0ADA0492}"/>
          </ac:spMkLst>
        </pc:spChg>
        <pc:spChg chg="add mod">
          <ac:chgData name="Ana Liliana Vera Gómez" userId="feadd708-6f93-498e-8b68-bc22f5015a0e" providerId="ADAL" clId="{66D81F23-D395-48F4-9B75-43BD6E4F1E70}" dt="2022-09-30T17:53:24.757" v="564" actId="12"/>
          <ac:spMkLst>
            <pc:docMk/>
            <pc:sldMk cId="2388539907" sldId="259"/>
            <ac:spMk id="9" creationId="{D4CFA288-9C1F-17A0-5D3F-D8CC4317DCA2}"/>
          </ac:spMkLst>
        </pc:spChg>
        <pc:spChg chg="add del">
          <ac:chgData name="Ana Liliana Vera Gómez" userId="feadd708-6f93-498e-8b68-bc22f5015a0e" providerId="ADAL" clId="{66D81F23-D395-48F4-9B75-43BD6E4F1E70}" dt="2022-09-30T15:28:38.950" v="180"/>
          <ac:spMkLst>
            <pc:docMk/>
            <pc:sldMk cId="2388539907" sldId="259"/>
            <ac:spMk id="10" creationId="{E10424B2-05BB-B95F-5584-6CBA94D51631}"/>
          </ac:spMkLst>
        </pc:spChg>
        <pc:picChg chg="add mod">
          <ac:chgData name="Ana Liliana Vera Gómez" userId="feadd708-6f93-498e-8b68-bc22f5015a0e" providerId="ADAL" clId="{66D81F23-D395-48F4-9B75-43BD6E4F1E70}" dt="2022-09-30T15:27:32.494" v="168" actId="1076"/>
          <ac:picMkLst>
            <pc:docMk/>
            <pc:sldMk cId="2388539907" sldId="259"/>
            <ac:picMk id="6" creationId="{668EF9FA-8EDD-54F9-748E-DD258BEC5DF3}"/>
          </ac:picMkLst>
        </pc:picChg>
        <pc:picChg chg="add mod">
          <ac:chgData name="Ana Liliana Vera Gómez" userId="feadd708-6f93-498e-8b68-bc22f5015a0e" providerId="ADAL" clId="{66D81F23-D395-48F4-9B75-43BD6E4F1E70}" dt="2022-09-30T15:27:54.686" v="170" actId="1076"/>
          <ac:picMkLst>
            <pc:docMk/>
            <pc:sldMk cId="2388539907" sldId="259"/>
            <ac:picMk id="8" creationId="{288C2C27-DB45-E2C2-0D23-492536EF7427}"/>
          </ac:picMkLst>
        </pc:picChg>
      </pc:sldChg>
      <pc:sldChg chg="addSp delSp modSp add mod">
        <pc:chgData name="Ana Liliana Vera Gómez" userId="feadd708-6f93-498e-8b68-bc22f5015a0e" providerId="ADAL" clId="{66D81F23-D395-48F4-9B75-43BD6E4F1E70}" dt="2022-09-30T17:57:21.678" v="587" actId="1076"/>
        <pc:sldMkLst>
          <pc:docMk/>
          <pc:sldMk cId="1418691903" sldId="260"/>
        </pc:sldMkLst>
        <pc:spChg chg="mod">
          <ac:chgData name="Ana Liliana Vera Gómez" userId="feadd708-6f93-498e-8b68-bc22f5015a0e" providerId="ADAL" clId="{66D81F23-D395-48F4-9B75-43BD6E4F1E70}" dt="2022-09-30T15:09:52.318" v="108" actId="20577"/>
          <ac:spMkLst>
            <pc:docMk/>
            <pc:sldMk cId="1418691903" sldId="260"/>
            <ac:spMk id="2" creationId="{77F2556C-9F6D-4DF1-A771-32249F61368F}"/>
          </ac:spMkLst>
        </pc:spChg>
        <pc:spChg chg="add mod">
          <ac:chgData name="Ana Liliana Vera Gómez" userId="feadd708-6f93-498e-8b68-bc22f5015a0e" providerId="ADAL" clId="{66D81F23-D395-48F4-9B75-43BD6E4F1E70}" dt="2022-09-30T17:57:21.678" v="587" actId="1076"/>
          <ac:spMkLst>
            <pc:docMk/>
            <pc:sldMk cId="1418691903" sldId="260"/>
            <ac:spMk id="8" creationId="{7780EBD1-F059-65A9-5881-0775B4AC8388}"/>
          </ac:spMkLst>
        </pc:spChg>
        <pc:spChg chg="add del">
          <ac:chgData name="Ana Liliana Vera Gómez" userId="feadd708-6f93-498e-8b68-bc22f5015a0e" providerId="ADAL" clId="{66D81F23-D395-48F4-9B75-43BD6E4F1E70}" dt="2022-09-30T15:21:52.196" v="115"/>
          <ac:spMkLst>
            <pc:docMk/>
            <pc:sldMk cId="1418691903" sldId="260"/>
            <ac:spMk id="9" creationId="{1C5652A9-4860-47D4-6CF9-C89EA072404C}"/>
          </ac:spMkLst>
        </pc:spChg>
        <pc:spChg chg="add mod">
          <ac:chgData name="Ana Liliana Vera Gómez" userId="feadd708-6f93-498e-8b68-bc22f5015a0e" providerId="ADAL" clId="{66D81F23-D395-48F4-9B75-43BD6E4F1E70}" dt="2022-09-30T17:53:10.379" v="561" actId="123"/>
          <ac:spMkLst>
            <pc:docMk/>
            <pc:sldMk cId="1418691903" sldId="260"/>
            <ac:spMk id="10" creationId="{16687F33-1604-64F2-1FA9-43F5ED772667}"/>
          </ac:spMkLst>
        </pc:spChg>
        <pc:picChg chg="add mod">
          <ac:chgData name="Ana Liliana Vera Gómez" userId="feadd708-6f93-498e-8b68-bc22f5015a0e" providerId="ADAL" clId="{66D81F23-D395-48F4-9B75-43BD6E4F1E70}" dt="2022-09-30T15:25:02.958" v="157" actId="1076"/>
          <ac:picMkLst>
            <pc:docMk/>
            <pc:sldMk cId="1418691903" sldId="260"/>
            <ac:picMk id="5" creationId="{B37AE230-57F1-44CD-14E1-B5F6D26B09A3}"/>
          </ac:picMkLst>
        </pc:picChg>
        <pc:picChg chg="add mod">
          <ac:chgData name="Ana Liliana Vera Gómez" userId="feadd708-6f93-498e-8b68-bc22f5015a0e" providerId="ADAL" clId="{66D81F23-D395-48F4-9B75-43BD6E4F1E70}" dt="2022-09-30T15:24:03.566" v="143" actId="1076"/>
          <ac:picMkLst>
            <pc:docMk/>
            <pc:sldMk cId="1418691903" sldId="260"/>
            <ac:picMk id="7" creationId="{2E187F8B-60F0-ED21-42B0-C8FE28AB80E5}"/>
          </ac:picMkLst>
        </pc:picChg>
      </pc:sldChg>
      <pc:sldChg chg="addSp modSp add mod">
        <pc:chgData name="Ana Liliana Vera Gómez" userId="feadd708-6f93-498e-8b68-bc22f5015a0e" providerId="ADAL" clId="{66D81F23-D395-48F4-9B75-43BD6E4F1E70}" dt="2022-09-30T15:31:26.037" v="193" actId="1076"/>
        <pc:sldMkLst>
          <pc:docMk/>
          <pc:sldMk cId="3280709945" sldId="261"/>
        </pc:sldMkLst>
        <pc:spChg chg="mod">
          <ac:chgData name="Ana Liliana Vera Gómez" userId="feadd708-6f93-498e-8b68-bc22f5015a0e" providerId="ADAL" clId="{66D81F23-D395-48F4-9B75-43BD6E4F1E70}" dt="2022-09-30T15:30:05.342" v="185" actId="14100"/>
          <ac:spMkLst>
            <pc:docMk/>
            <pc:sldMk cId="3280709945" sldId="261"/>
            <ac:spMk id="2" creationId="{77F2556C-9F6D-4DF1-A771-32249F61368F}"/>
          </ac:spMkLst>
        </pc:spChg>
        <pc:spChg chg="add mod">
          <ac:chgData name="Ana Liliana Vera Gómez" userId="feadd708-6f93-498e-8b68-bc22f5015a0e" providerId="ADAL" clId="{66D81F23-D395-48F4-9B75-43BD6E4F1E70}" dt="2022-09-30T15:30:29.079" v="189" actId="1076"/>
          <ac:spMkLst>
            <pc:docMk/>
            <pc:sldMk cId="3280709945" sldId="261"/>
            <ac:spMk id="4" creationId="{41C4590E-E6D6-06D2-9270-89E90EEE862B}"/>
          </ac:spMkLst>
        </pc:spChg>
        <pc:picChg chg="add mod">
          <ac:chgData name="Ana Liliana Vera Gómez" userId="feadd708-6f93-498e-8b68-bc22f5015a0e" providerId="ADAL" clId="{66D81F23-D395-48F4-9B75-43BD6E4F1E70}" dt="2022-09-30T15:31:26.037" v="193" actId="1076"/>
          <ac:picMkLst>
            <pc:docMk/>
            <pc:sldMk cId="3280709945" sldId="261"/>
            <ac:picMk id="6" creationId="{AB426396-11E1-44F6-95D3-01CE5624AC04}"/>
          </ac:picMkLst>
        </pc:picChg>
      </pc:sldChg>
      <pc:sldChg chg="addSp delSp modSp add mod">
        <pc:chgData name="Ana Liliana Vera Gómez" userId="feadd708-6f93-498e-8b68-bc22f5015a0e" providerId="ADAL" clId="{66D81F23-D395-48F4-9B75-43BD6E4F1E70}" dt="2022-09-30T17:53:43.646" v="566" actId="1076"/>
        <pc:sldMkLst>
          <pc:docMk/>
          <pc:sldMk cId="3621221196" sldId="262"/>
        </pc:sldMkLst>
        <pc:spChg chg="mod">
          <ac:chgData name="Ana Liliana Vera Gómez" userId="feadd708-6f93-498e-8b68-bc22f5015a0e" providerId="ADAL" clId="{66D81F23-D395-48F4-9B75-43BD6E4F1E70}" dt="2022-09-30T15:31:49.006" v="197"/>
          <ac:spMkLst>
            <pc:docMk/>
            <pc:sldMk cId="3621221196" sldId="262"/>
            <ac:spMk id="2" creationId="{77F2556C-9F6D-4DF1-A771-32249F61368F}"/>
          </ac:spMkLst>
        </pc:spChg>
        <pc:spChg chg="add mod">
          <ac:chgData name="Ana Liliana Vera Gómez" userId="feadd708-6f93-498e-8b68-bc22f5015a0e" providerId="ADAL" clId="{66D81F23-D395-48F4-9B75-43BD6E4F1E70}" dt="2022-09-30T15:33:18.255" v="215" actId="14100"/>
          <ac:spMkLst>
            <pc:docMk/>
            <pc:sldMk cId="3621221196" sldId="262"/>
            <ac:spMk id="6" creationId="{D58A09A0-054C-163B-00E7-F6D5B134565B}"/>
          </ac:spMkLst>
        </pc:spChg>
        <pc:spChg chg="add del mod">
          <ac:chgData name="Ana Liliana Vera Gómez" userId="feadd708-6f93-498e-8b68-bc22f5015a0e" providerId="ADAL" clId="{66D81F23-D395-48F4-9B75-43BD6E4F1E70}" dt="2022-09-30T15:35:53.275" v="245" actId="21"/>
          <ac:spMkLst>
            <pc:docMk/>
            <pc:sldMk cId="3621221196" sldId="262"/>
            <ac:spMk id="9" creationId="{40E68842-0779-8C69-C4CB-C798C177584D}"/>
          </ac:spMkLst>
        </pc:spChg>
        <pc:spChg chg="add del mod">
          <ac:chgData name="Ana Liliana Vera Gómez" userId="feadd708-6f93-498e-8b68-bc22f5015a0e" providerId="ADAL" clId="{66D81F23-D395-48F4-9B75-43BD6E4F1E70}" dt="2022-09-30T15:37:31.596" v="290"/>
          <ac:spMkLst>
            <pc:docMk/>
            <pc:sldMk cId="3621221196" sldId="262"/>
            <ac:spMk id="10" creationId="{10BF69AB-1277-79A5-ECAD-4A7143F1DD03}"/>
          </ac:spMkLst>
        </pc:spChg>
        <pc:picChg chg="add mod">
          <ac:chgData name="Ana Liliana Vera Gómez" userId="feadd708-6f93-498e-8b68-bc22f5015a0e" providerId="ADAL" clId="{66D81F23-D395-48F4-9B75-43BD6E4F1E70}" dt="2022-09-30T15:33:22.679" v="216" actId="14100"/>
          <ac:picMkLst>
            <pc:docMk/>
            <pc:sldMk cId="3621221196" sldId="262"/>
            <ac:picMk id="5" creationId="{961BD28A-1929-C678-08B1-6E3B1B3B3D0C}"/>
          </ac:picMkLst>
        </pc:picChg>
        <pc:picChg chg="add mod">
          <ac:chgData name="Ana Liliana Vera Gómez" userId="feadd708-6f93-498e-8b68-bc22f5015a0e" providerId="ADAL" clId="{66D81F23-D395-48F4-9B75-43BD6E4F1E70}" dt="2022-09-30T17:53:43.646" v="566" actId="1076"/>
          <ac:picMkLst>
            <pc:docMk/>
            <pc:sldMk cId="3621221196" sldId="262"/>
            <ac:picMk id="8" creationId="{521B431F-66AA-44AD-7FBC-D37D26A6545F}"/>
          </ac:picMkLst>
        </pc:picChg>
      </pc:sldChg>
      <pc:sldChg chg="addSp modSp add mod">
        <pc:chgData name="Ana Liliana Vera Gómez" userId="feadd708-6f93-498e-8b68-bc22f5015a0e" providerId="ADAL" clId="{66D81F23-D395-48F4-9B75-43BD6E4F1E70}" dt="2022-09-30T15:37:40.830" v="292" actId="14100"/>
        <pc:sldMkLst>
          <pc:docMk/>
          <pc:sldMk cId="3888720713" sldId="263"/>
        </pc:sldMkLst>
        <pc:spChg chg="mod">
          <ac:chgData name="Ana Liliana Vera Gómez" userId="feadd708-6f93-498e-8b68-bc22f5015a0e" providerId="ADAL" clId="{66D81F23-D395-48F4-9B75-43BD6E4F1E70}" dt="2022-09-30T15:37:40.830" v="292" actId="14100"/>
          <ac:spMkLst>
            <pc:docMk/>
            <pc:sldMk cId="3888720713" sldId="263"/>
            <ac:spMk id="2" creationId="{77F2556C-9F6D-4DF1-A771-32249F61368F}"/>
          </ac:spMkLst>
        </pc:spChg>
        <pc:spChg chg="add mod">
          <ac:chgData name="Ana Liliana Vera Gómez" userId="feadd708-6f93-498e-8b68-bc22f5015a0e" providerId="ADAL" clId="{66D81F23-D395-48F4-9B75-43BD6E4F1E70}" dt="2022-09-30T15:37:24.277" v="288" actId="113"/>
          <ac:spMkLst>
            <pc:docMk/>
            <pc:sldMk cId="3888720713" sldId="263"/>
            <ac:spMk id="4" creationId="{33AA5371-733A-58E1-AB50-E908EFF6B001}"/>
          </ac:spMkLst>
        </pc:spChg>
      </pc:sldChg>
      <pc:sldChg chg="addSp delSp modSp add mod">
        <pc:chgData name="Ana Liliana Vera Gómez" userId="feadd708-6f93-498e-8b68-bc22f5015a0e" providerId="ADAL" clId="{66D81F23-D395-48F4-9B75-43BD6E4F1E70}" dt="2022-09-30T17:53:56.749" v="567" actId="12"/>
        <pc:sldMkLst>
          <pc:docMk/>
          <pc:sldMk cId="50746317" sldId="264"/>
        </pc:sldMkLst>
        <pc:spChg chg="mod">
          <ac:chgData name="Ana Liliana Vera Gómez" userId="feadd708-6f93-498e-8b68-bc22f5015a0e" providerId="ADAL" clId="{66D81F23-D395-48F4-9B75-43BD6E4F1E70}" dt="2022-09-30T15:39:22.814" v="299"/>
          <ac:spMkLst>
            <pc:docMk/>
            <pc:sldMk cId="50746317" sldId="264"/>
            <ac:spMk id="2" creationId="{77F2556C-9F6D-4DF1-A771-32249F61368F}"/>
          </ac:spMkLst>
        </pc:spChg>
        <pc:spChg chg="del">
          <ac:chgData name="Ana Liliana Vera Gómez" userId="feadd708-6f93-498e-8b68-bc22f5015a0e" providerId="ADAL" clId="{66D81F23-D395-48F4-9B75-43BD6E4F1E70}" dt="2022-09-30T15:37:53.774" v="294" actId="478"/>
          <ac:spMkLst>
            <pc:docMk/>
            <pc:sldMk cId="50746317" sldId="264"/>
            <ac:spMk id="4" creationId="{33AA5371-733A-58E1-AB50-E908EFF6B001}"/>
          </ac:spMkLst>
        </pc:spChg>
        <pc:spChg chg="add mod">
          <ac:chgData name="Ana Liliana Vera Gómez" userId="feadd708-6f93-498e-8b68-bc22f5015a0e" providerId="ADAL" clId="{66D81F23-D395-48F4-9B75-43BD6E4F1E70}" dt="2022-09-30T17:53:56.749" v="567" actId="12"/>
          <ac:spMkLst>
            <pc:docMk/>
            <pc:sldMk cId="50746317" sldId="264"/>
            <ac:spMk id="9" creationId="{3FB0B094-947B-7329-5C45-76E7BD79C4A9}"/>
          </ac:spMkLst>
        </pc:spChg>
        <pc:picChg chg="add mod">
          <ac:chgData name="Ana Liliana Vera Gómez" userId="feadd708-6f93-498e-8b68-bc22f5015a0e" providerId="ADAL" clId="{66D81F23-D395-48F4-9B75-43BD6E4F1E70}" dt="2022-09-30T15:40:34.183" v="307" actId="14100"/>
          <ac:picMkLst>
            <pc:docMk/>
            <pc:sldMk cId="50746317" sldId="264"/>
            <ac:picMk id="6" creationId="{085EA00D-C68C-A4E6-5F9B-30CDA03FE00B}"/>
          </ac:picMkLst>
        </pc:picChg>
        <pc:picChg chg="add mod">
          <ac:chgData name="Ana Liliana Vera Gómez" userId="feadd708-6f93-498e-8b68-bc22f5015a0e" providerId="ADAL" clId="{66D81F23-D395-48F4-9B75-43BD6E4F1E70}" dt="2022-09-30T15:40:39.430" v="310" actId="1076"/>
          <ac:picMkLst>
            <pc:docMk/>
            <pc:sldMk cId="50746317" sldId="264"/>
            <ac:picMk id="8" creationId="{FBE0F8C4-9F8B-B8C6-93AE-8D35B7E7722F}"/>
          </ac:picMkLst>
        </pc:picChg>
      </pc:sldChg>
      <pc:sldChg chg="addSp delSp modSp add mod">
        <pc:chgData name="Ana Liliana Vera Gómez" userId="feadd708-6f93-498e-8b68-bc22f5015a0e" providerId="ADAL" clId="{66D81F23-D395-48F4-9B75-43BD6E4F1E70}" dt="2022-09-30T16:13:44.877" v="473" actId="478"/>
        <pc:sldMkLst>
          <pc:docMk/>
          <pc:sldMk cId="1545813472" sldId="265"/>
        </pc:sldMkLst>
        <pc:spChg chg="mod">
          <ac:chgData name="Ana Liliana Vera Gómez" userId="feadd708-6f93-498e-8b68-bc22f5015a0e" providerId="ADAL" clId="{66D81F23-D395-48F4-9B75-43BD6E4F1E70}" dt="2022-09-30T15:44:22.959" v="331"/>
          <ac:spMkLst>
            <pc:docMk/>
            <pc:sldMk cId="1545813472" sldId="265"/>
            <ac:spMk id="2" creationId="{77F2556C-9F6D-4DF1-A771-32249F61368F}"/>
          </ac:spMkLst>
        </pc:spChg>
        <pc:spChg chg="del">
          <ac:chgData name="Ana Liliana Vera Gómez" userId="feadd708-6f93-498e-8b68-bc22f5015a0e" providerId="ADAL" clId="{66D81F23-D395-48F4-9B75-43BD6E4F1E70}" dt="2022-09-30T15:46:32.491" v="339" actId="478"/>
          <ac:spMkLst>
            <pc:docMk/>
            <pc:sldMk cId="1545813472" sldId="265"/>
            <ac:spMk id="3" creationId="{8EF03CC8-7857-417A-968E-053F2982BC5F}"/>
          </ac:spMkLst>
        </pc:spChg>
        <pc:spChg chg="add del mod">
          <ac:chgData name="Ana Liliana Vera Gómez" userId="feadd708-6f93-498e-8b68-bc22f5015a0e" providerId="ADAL" clId="{66D81F23-D395-48F4-9B75-43BD6E4F1E70}" dt="2022-09-30T15:46:34.203" v="340" actId="478"/>
          <ac:spMkLst>
            <pc:docMk/>
            <pc:sldMk cId="1545813472" sldId="265"/>
            <ac:spMk id="9" creationId="{DB1DE7EA-34BD-2FDB-A788-70E85AC9889A}"/>
          </ac:spMkLst>
        </pc:spChg>
        <pc:spChg chg="add del mod">
          <ac:chgData name="Ana Liliana Vera Gómez" userId="feadd708-6f93-498e-8b68-bc22f5015a0e" providerId="ADAL" clId="{66D81F23-D395-48F4-9B75-43BD6E4F1E70}" dt="2022-09-30T16:13:44.877" v="473" actId="478"/>
          <ac:spMkLst>
            <pc:docMk/>
            <pc:sldMk cId="1545813472" sldId="265"/>
            <ac:spMk id="10" creationId="{A9DDB697-6129-B945-0073-E1F2D05EFA2B}"/>
          </ac:spMkLst>
        </pc:spChg>
        <pc:picChg chg="add mod">
          <ac:chgData name="Ana Liliana Vera Gómez" userId="feadd708-6f93-498e-8b68-bc22f5015a0e" providerId="ADAL" clId="{66D81F23-D395-48F4-9B75-43BD6E4F1E70}" dt="2022-09-30T15:44:52.070" v="336" actId="1076"/>
          <ac:picMkLst>
            <pc:docMk/>
            <pc:sldMk cId="1545813472" sldId="265"/>
            <ac:picMk id="5" creationId="{63BA732C-1157-9544-96FE-6E01D7AD6453}"/>
          </ac:picMkLst>
        </pc:picChg>
        <pc:picChg chg="add mod">
          <ac:chgData name="Ana Liliana Vera Gómez" userId="feadd708-6f93-498e-8b68-bc22f5015a0e" providerId="ADAL" clId="{66D81F23-D395-48F4-9B75-43BD6E4F1E70}" dt="2022-09-30T15:45:33.342" v="338" actId="1076"/>
          <ac:picMkLst>
            <pc:docMk/>
            <pc:sldMk cId="1545813472" sldId="265"/>
            <ac:picMk id="7" creationId="{EE5EE123-E493-2990-45F3-57A573B3A8B3}"/>
          </ac:picMkLst>
        </pc:picChg>
      </pc:sldChg>
      <pc:sldChg chg="addSp modSp add mod">
        <pc:chgData name="Ana Liliana Vera Gómez" userId="feadd708-6f93-498e-8b68-bc22f5015a0e" providerId="ADAL" clId="{66D81F23-D395-48F4-9B75-43BD6E4F1E70}" dt="2022-09-30T17:55:45.987" v="582" actId="123"/>
        <pc:sldMkLst>
          <pc:docMk/>
          <pc:sldMk cId="1604219506" sldId="266"/>
        </pc:sldMkLst>
        <pc:spChg chg="mod">
          <ac:chgData name="Ana Liliana Vera Gómez" userId="feadd708-6f93-498e-8b68-bc22f5015a0e" providerId="ADAL" clId="{66D81F23-D395-48F4-9B75-43BD6E4F1E70}" dt="2022-09-30T15:57:30" v="379"/>
          <ac:spMkLst>
            <pc:docMk/>
            <pc:sldMk cId="1604219506" sldId="266"/>
            <ac:spMk id="2" creationId="{77F2556C-9F6D-4DF1-A771-32249F61368F}"/>
          </ac:spMkLst>
        </pc:spChg>
        <pc:spChg chg="add mod">
          <ac:chgData name="Ana Liliana Vera Gómez" userId="feadd708-6f93-498e-8b68-bc22f5015a0e" providerId="ADAL" clId="{66D81F23-D395-48F4-9B75-43BD6E4F1E70}" dt="2022-09-30T17:55:45.987" v="582" actId="123"/>
          <ac:spMkLst>
            <pc:docMk/>
            <pc:sldMk cId="1604219506" sldId="266"/>
            <ac:spMk id="6" creationId="{9D450896-D35F-D369-FB6B-F884A5BDF149}"/>
          </ac:spMkLst>
        </pc:spChg>
        <pc:picChg chg="add mod">
          <ac:chgData name="Ana Liliana Vera Gómez" userId="feadd708-6f93-498e-8b68-bc22f5015a0e" providerId="ADAL" clId="{66D81F23-D395-48F4-9B75-43BD6E4F1E70}" dt="2022-09-30T15:58:06.326" v="384" actId="14100"/>
          <ac:picMkLst>
            <pc:docMk/>
            <pc:sldMk cId="1604219506" sldId="266"/>
            <ac:picMk id="5" creationId="{653A3E34-183E-4E22-E9F9-BC9DA2F964CE}"/>
          </ac:picMkLst>
        </pc:picChg>
        <pc:picChg chg="add mod">
          <ac:chgData name="Ana Liliana Vera Gómez" userId="feadd708-6f93-498e-8b68-bc22f5015a0e" providerId="ADAL" clId="{66D81F23-D395-48F4-9B75-43BD6E4F1E70}" dt="2022-09-30T16:00:58.424" v="405" actId="962"/>
          <ac:picMkLst>
            <pc:docMk/>
            <pc:sldMk cId="1604219506" sldId="266"/>
            <ac:picMk id="8" creationId="{B05B445E-A895-A1DF-91E4-32875164B4F7}"/>
          </ac:picMkLst>
        </pc:picChg>
      </pc:sldChg>
      <pc:sldChg chg="delSp modSp add mod">
        <pc:chgData name="Ana Liliana Vera Gómez" userId="feadd708-6f93-498e-8b68-bc22f5015a0e" providerId="ADAL" clId="{66D81F23-D395-48F4-9B75-43BD6E4F1E70}" dt="2022-09-30T15:56:59.066" v="374" actId="313"/>
        <pc:sldMkLst>
          <pc:docMk/>
          <pc:sldMk cId="231905882" sldId="267"/>
        </pc:sldMkLst>
        <pc:spChg chg="mod">
          <ac:chgData name="Ana Liliana Vera Gómez" userId="feadd708-6f93-498e-8b68-bc22f5015a0e" providerId="ADAL" clId="{66D81F23-D395-48F4-9B75-43BD6E4F1E70}" dt="2022-09-30T15:56:59.066" v="374" actId="313"/>
          <ac:spMkLst>
            <pc:docMk/>
            <pc:sldMk cId="231905882" sldId="267"/>
            <ac:spMk id="10" creationId="{A9DDB697-6129-B945-0073-E1F2D05EFA2B}"/>
          </ac:spMkLst>
        </pc:spChg>
        <pc:picChg chg="del">
          <ac:chgData name="Ana Liliana Vera Gómez" userId="feadd708-6f93-498e-8b68-bc22f5015a0e" providerId="ADAL" clId="{66D81F23-D395-48F4-9B75-43BD6E4F1E70}" dt="2022-09-30T15:55:55.142" v="352" actId="478"/>
          <ac:picMkLst>
            <pc:docMk/>
            <pc:sldMk cId="231905882" sldId="267"/>
            <ac:picMk id="5" creationId="{63BA732C-1157-9544-96FE-6E01D7AD6453}"/>
          </ac:picMkLst>
        </pc:picChg>
        <pc:picChg chg="del">
          <ac:chgData name="Ana Liliana Vera Gómez" userId="feadd708-6f93-498e-8b68-bc22f5015a0e" providerId="ADAL" clId="{66D81F23-D395-48F4-9B75-43BD6E4F1E70}" dt="2022-09-30T15:55:57.602" v="354" actId="478"/>
          <ac:picMkLst>
            <pc:docMk/>
            <pc:sldMk cId="231905882" sldId="267"/>
            <ac:picMk id="7" creationId="{EE5EE123-E493-2990-45F3-57A573B3A8B3}"/>
          </ac:picMkLst>
        </pc:picChg>
      </pc:sldChg>
      <pc:sldChg chg="addSp delSp modSp add mod">
        <pc:chgData name="Ana Liliana Vera Gómez" userId="feadd708-6f93-498e-8b68-bc22f5015a0e" providerId="ADAL" clId="{66D81F23-D395-48F4-9B75-43BD6E4F1E70}" dt="2022-09-30T17:55:35.002" v="580" actId="123"/>
        <pc:sldMkLst>
          <pc:docMk/>
          <pc:sldMk cId="1331322376" sldId="268"/>
        </pc:sldMkLst>
        <pc:spChg chg="mod">
          <ac:chgData name="Ana Liliana Vera Gómez" userId="feadd708-6f93-498e-8b68-bc22f5015a0e" providerId="ADAL" clId="{66D81F23-D395-48F4-9B75-43BD6E4F1E70}" dt="2022-09-30T16:30:42.959" v="494"/>
          <ac:spMkLst>
            <pc:docMk/>
            <pc:sldMk cId="1331322376" sldId="268"/>
            <ac:spMk id="2" creationId="{77F2556C-9F6D-4DF1-A771-32249F61368F}"/>
          </ac:spMkLst>
        </pc:spChg>
        <pc:spChg chg="del">
          <ac:chgData name="Ana Liliana Vera Gómez" userId="feadd708-6f93-498e-8b68-bc22f5015a0e" providerId="ADAL" clId="{66D81F23-D395-48F4-9B75-43BD6E4F1E70}" dt="2022-09-30T16:29:07.020" v="480" actId="478"/>
          <ac:spMkLst>
            <pc:docMk/>
            <pc:sldMk cId="1331322376" sldId="268"/>
            <ac:spMk id="3" creationId="{8EF03CC8-7857-417A-968E-053F2982BC5F}"/>
          </ac:spMkLst>
        </pc:spChg>
        <pc:spChg chg="add del mod">
          <ac:chgData name="Ana Liliana Vera Gómez" userId="feadd708-6f93-498e-8b68-bc22f5015a0e" providerId="ADAL" clId="{66D81F23-D395-48F4-9B75-43BD6E4F1E70}" dt="2022-09-30T16:30:26.250" v="489" actId="22"/>
          <ac:spMkLst>
            <pc:docMk/>
            <pc:sldMk cId="1331322376" sldId="268"/>
            <ac:spMk id="5" creationId="{74469C69-0DED-CB15-2664-2C38FA46204C}"/>
          </ac:spMkLst>
        </pc:spChg>
        <pc:spChg chg="add mod">
          <ac:chgData name="Ana Liliana Vera Gómez" userId="feadd708-6f93-498e-8b68-bc22f5015a0e" providerId="ADAL" clId="{66D81F23-D395-48F4-9B75-43BD6E4F1E70}" dt="2022-09-30T17:55:35.002" v="580" actId="123"/>
          <ac:spMkLst>
            <pc:docMk/>
            <pc:sldMk cId="1331322376" sldId="268"/>
            <ac:spMk id="6" creationId="{F2AD3F9C-1129-8B46-1C00-410A1DBE5C8D}"/>
          </ac:spMkLst>
        </pc:spChg>
        <pc:picChg chg="add mod ord">
          <ac:chgData name="Ana Liliana Vera Gómez" userId="feadd708-6f93-498e-8b68-bc22f5015a0e" providerId="ADAL" clId="{66D81F23-D395-48F4-9B75-43BD6E4F1E70}" dt="2022-09-30T16:32:25.910" v="500" actId="1076"/>
          <ac:picMkLst>
            <pc:docMk/>
            <pc:sldMk cId="1331322376" sldId="268"/>
            <ac:picMk id="8" creationId="{077FC05B-1FBB-4674-D033-41B8A4C37E9A}"/>
          </ac:picMkLst>
        </pc:picChg>
        <pc:picChg chg="add mod">
          <ac:chgData name="Ana Liliana Vera Gómez" userId="feadd708-6f93-498e-8b68-bc22f5015a0e" providerId="ADAL" clId="{66D81F23-D395-48F4-9B75-43BD6E4F1E70}" dt="2022-09-30T16:32:17.030" v="497" actId="1076"/>
          <ac:picMkLst>
            <pc:docMk/>
            <pc:sldMk cId="1331322376" sldId="268"/>
            <ac:picMk id="10" creationId="{62957A81-9387-1C0B-66BD-3944AA5E0204}"/>
          </ac:picMkLst>
        </pc:picChg>
      </pc:sldChg>
      <pc:sldChg chg="addSp delSp modSp add mod">
        <pc:chgData name="Ana Liliana Vera Gómez" userId="feadd708-6f93-498e-8b68-bc22f5015a0e" providerId="ADAL" clId="{66D81F23-D395-48F4-9B75-43BD6E4F1E70}" dt="2022-09-30T17:55:40.587" v="581" actId="123"/>
        <pc:sldMkLst>
          <pc:docMk/>
          <pc:sldMk cId="1736623240" sldId="269"/>
        </pc:sldMkLst>
        <pc:spChg chg="mod">
          <ac:chgData name="Ana Liliana Vera Gómez" userId="feadd708-6f93-498e-8b68-bc22f5015a0e" providerId="ADAL" clId="{66D81F23-D395-48F4-9B75-43BD6E4F1E70}" dt="2022-09-30T16:05:51.374" v="445"/>
          <ac:spMkLst>
            <pc:docMk/>
            <pc:sldMk cId="1736623240" sldId="269"/>
            <ac:spMk id="2" creationId="{77F2556C-9F6D-4DF1-A771-32249F61368F}"/>
          </ac:spMkLst>
        </pc:spChg>
        <pc:spChg chg="add mod">
          <ac:chgData name="Ana Liliana Vera Gómez" userId="feadd708-6f93-498e-8b68-bc22f5015a0e" providerId="ADAL" clId="{66D81F23-D395-48F4-9B75-43BD6E4F1E70}" dt="2022-09-30T16:28:33.987" v="476"/>
          <ac:spMkLst>
            <pc:docMk/>
            <pc:sldMk cId="1736623240" sldId="269"/>
            <ac:spMk id="4" creationId="{306A2F49-CDF1-0C6C-E47E-1B92A08C0472}"/>
          </ac:spMkLst>
        </pc:spChg>
        <pc:spChg chg="add mod">
          <ac:chgData name="Ana Liliana Vera Gómez" userId="feadd708-6f93-498e-8b68-bc22f5015a0e" providerId="ADAL" clId="{66D81F23-D395-48F4-9B75-43BD6E4F1E70}" dt="2022-09-30T17:55:40.587" v="581" actId="123"/>
          <ac:spMkLst>
            <pc:docMk/>
            <pc:sldMk cId="1736623240" sldId="269"/>
            <ac:spMk id="9" creationId="{1F1880E2-7A5A-F06B-56BB-517EB6CFCBD9}"/>
          </ac:spMkLst>
        </pc:spChg>
        <pc:spChg chg="add del">
          <ac:chgData name="Ana Liliana Vera Gómez" userId="feadd708-6f93-498e-8b68-bc22f5015a0e" providerId="ADAL" clId="{66D81F23-D395-48F4-9B75-43BD6E4F1E70}" dt="2022-09-30T16:08:21.036" v="456"/>
          <ac:spMkLst>
            <pc:docMk/>
            <pc:sldMk cId="1736623240" sldId="269"/>
            <ac:spMk id="10" creationId="{3FA7705A-2DF2-CD7D-31DC-2519DBCF1D32}"/>
          </ac:spMkLst>
        </pc:spChg>
        <pc:picChg chg="add mod">
          <ac:chgData name="Ana Liliana Vera Gómez" userId="feadd708-6f93-498e-8b68-bc22f5015a0e" providerId="ADAL" clId="{66D81F23-D395-48F4-9B75-43BD6E4F1E70}" dt="2022-09-30T16:07:33.926" v="451" actId="1076"/>
          <ac:picMkLst>
            <pc:docMk/>
            <pc:sldMk cId="1736623240" sldId="269"/>
            <ac:picMk id="6" creationId="{387B8CBF-F3B6-AABF-1086-A906BA5613BC}"/>
          </ac:picMkLst>
        </pc:picChg>
        <pc:picChg chg="add mod">
          <ac:chgData name="Ana Liliana Vera Gómez" userId="feadd708-6f93-498e-8b68-bc22f5015a0e" providerId="ADAL" clId="{66D81F23-D395-48F4-9B75-43BD6E4F1E70}" dt="2022-09-30T16:09:44.342" v="462" actId="1076"/>
          <ac:picMkLst>
            <pc:docMk/>
            <pc:sldMk cId="1736623240" sldId="269"/>
            <ac:picMk id="8" creationId="{C702E240-433D-E087-9FAC-B56C997605DA}"/>
          </ac:picMkLst>
        </pc:picChg>
      </pc:sldChg>
      <pc:sldChg chg="addSp delSp modSp add mod">
        <pc:chgData name="Ana Liliana Vera Gómez" userId="feadd708-6f93-498e-8b68-bc22f5015a0e" providerId="ADAL" clId="{66D81F23-D395-48F4-9B75-43BD6E4F1E70}" dt="2022-09-30T17:54:36.766" v="569" actId="1076"/>
        <pc:sldMkLst>
          <pc:docMk/>
          <pc:sldMk cId="2618621988" sldId="270"/>
        </pc:sldMkLst>
        <pc:spChg chg="mod">
          <ac:chgData name="Ana Liliana Vera Gómez" userId="feadd708-6f93-498e-8b68-bc22f5015a0e" providerId="ADAL" clId="{66D81F23-D395-48F4-9B75-43BD6E4F1E70}" dt="2022-09-30T16:32:51.198" v="506"/>
          <ac:spMkLst>
            <pc:docMk/>
            <pc:sldMk cId="2618621988" sldId="270"/>
            <ac:spMk id="2" creationId="{77F2556C-9F6D-4DF1-A771-32249F61368F}"/>
          </ac:spMkLst>
        </pc:spChg>
        <pc:spChg chg="del">
          <ac:chgData name="Ana Liliana Vera Gómez" userId="feadd708-6f93-498e-8b68-bc22f5015a0e" providerId="ADAL" clId="{66D81F23-D395-48F4-9B75-43BD6E4F1E70}" dt="2022-09-30T16:33:53.889" v="511" actId="478"/>
          <ac:spMkLst>
            <pc:docMk/>
            <pc:sldMk cId="2618621988" sldId="270"/>
            <ac:spMk id="3" creationId="{8EF03CC8-7857-417A-968E-053F2982BC5F}"/>
          </ac:spMkLst>
        </pc:spChg>
        <pc:spChg chg="add mod">
          <ac:chgData name="Ana Liliana Vera Gómez" userId="feadd708-6f93-498e-8b68-bc22f5015a0e" providerId="ADAL" clId="{66D81F23-D395-48F4-9B75-43BD6E4F1E70}" dt="2022-09-30T17:54:36.766" v="569" actId="1076"/>
          <ac:spMkLst>
            <pc:docMk/>
            <pc:sldMk cId="2618621988" sldId="270"/>
            <ac:spMk id="4" creationId="{17DE0CB6-FF26-0640-1E9A-DEF80E5B58CB}"/>
          </ac:spMkLst>
        </pc:spChg>
        <pc:spChg chg="add del mod">
          <ac:chgData name="Ana Liliana Vera Gómez" userId="feadd708-6f93-498e-8b68-bc22f5015a0e" providerId="ADAL" clId="{66D81F23-D395-48F4-9B75-43BD6E4F1E70}" dt="2022-09-30T16:33:58.206" v="513" actId="478"/>
          <ac:spMkLst>
            <pc:docMk/>
            <pc:sldMk cId="2618621988" sldId="270"/>
            <ac:spMk id="6" creationId="{4E30DD10-47FD-8D33-8E87-963686DAB602}"/>
          </ac:spMkLst>
        </pc:spChg>
        <pc:picChg chg="add mod">
          <ac:chgData name="Ana Liliana Vera Gómez" userId="feadd708-6f93-498e-8b68-bc22f5015a0e" providerId="ADAL" clId="{66D81F23-D395-48F4-9B75-43BD6E4F1E70}" dt="2022-09-30T16:33:59.750" v="514" actId="1076"/>
          <ac:picMkLst>
            <pc:docMk/>
            <pc:sldMk cId="2618621988" sldId="270"/>
            <ac:picMk id="8" creationId="{BFA4C237-515C-4C36-EBCF-6A0B0E414661}"/>
          </ac:picMkLst>
        </pc:picChg>
      </pc:sldChg>
      <pc:sldChg chg="addSp delSp modSp add mod">
        <pc:chgData name="Ana Liliana Vera Gómez" userId="feadd708-6f93-498e-8b68-bc22f5015a0e" providerId="ADAL" clId="{66D81F23-D395-48F4-9B75-43BD6E4F1E70}" dt="2022-09-30T17:55:27.792" v="579" actId="20577"/>
        <pc:sldMkLst>
          <pc:docMk/>
          <pc:sldMk cId="1409015355" sldId="271"/>
        </pc:sldMkLst>
        <pc:spChg chg="mod">
          <ac:chgData name="Ana Liliana Vera Gómez" userId="feadd708-6f93-498e-8b68-bc22f5015a0e" providerId="ADAL" clId="{66D81F23-D395-48F4-9B75-43BD6E4F1E70}" dt="2022-09-30T17:23:07.968" v="526"/>
          <ac:spMkLst>
            <pc:docMk/>
            <pc:sldMk cId="1409015355" sldId="271"/>
            <ac:spMk id="2" creationId="{77F2556C-9F6D-4DF1-A771-32249F61368F}"/>
          </ac:spMkLst>
        </pc:spChg>
        <pc:spChg chg="del">
          <ac:chgData name="Ana Liliana Vera Gómez" userId="feadd708-6f93-498e-8b68-bc22f5015a0e" providerId="ADAL" clId="{66D81F23-D395-48F4-9B75-43BD6E4F1E70}" dt="2022-09-30T16:37:38.726" v="521" actId="478"/>
          <ac:spMkLst>
            <pc:docMk/>
            <pc:sldMk cId="1409015355" sldId="271"/>
            <ac:spMk id="3" creationId="{8EF03CC8-7857-417A-968E-053F2982BC5F}"/>
          </ac:spMkLst>
        </pc:spChg>
        <pc:spChg chg="add del mod">
          <ac:chgData name="Ana Liliana Vera Gómez" userId="feadd708-6f93-498e-8b68-bc22f5015a0e" providerId="ADAL" clId="{66D81F23-D395-48F4-9B75-43BD6E4F1E70}" dt="2022-09-30T16:37:47.073" v="522" actId="478"/>
          <ac:spMkLst>
            <pc:docMk/>
            <pc:sldMk cId="1409015355" sldId="271"/>
            <ac:spMk id="5" creationId="{18BDD80B-F4E5-898C-8C7D-6BC82670176B}"/>
          </ac:spMkLst>
        </pc:spChg>
        <pc:spChg chg="add mod">
          <ac:chgData name="Ana Liliana Vera Gómez" userId="feadd708-6f93-498e-8b68-bc22f5015a0e" providerId="ADAL" clId="{66D81F23-D395-48F4-9B75-43BD6E4F1E70}" dt="2022-09-30T17:55:27.792" v="579" actId="20577"/>
          <ac:spMkLst>
            <pc:docMk/>
            <pc:sldMk cId="1409015355" sldId="271"/>
            <ac:spMk id="6" creationId="{D18AF9D5-4BDC-88F7-7460-A3E13E4E5D67}"/>
          </ac:spMkLst>
        </pc:spChg>
        <pc:picChg chg="add mod">
          <ac:chgData name="Ana Liliana Vera Gómez" userId="feadd708-6f93-498e-8b68-bc22f5015a0e" providerId="ADAL" clId="{66D81F23-D395-48F4-9B75-43BD6E4F1E70}" dt="2022-09-30T17:41:22.430" v="528" actId="1076"/>
          <ac:picMkLst>
            <pc:docMk/>
            <pc:sldMk cId="1409015355" sldId="271"/>
            <ac:picMk id="8" creationId="{942566D7-5016-9AE8-0534-013A7B10C45D}"/>
          </ac:picMkLst>
        </pc:picChg>
      </pc:sldChg>
      <pc:sldChg chg="addSp delSp modSp add mod">
        <pc:chgData name="Ana Liliana Vera Gómez" userId="feadd708-6f93-498e-8b68-bc22f5015a0e" providerId="ADAL" clId="{66D81F23-D395-48F4-9B75-43BD6E4F1E70}" dt="2022-09-30T17:55:17.779" v="578" actId="5793"/>
        <pc:sldMkLst>
          <pc:docMk/>
          <pc:sldMk cId="665036352" sldId="272"/>
        </pc:sldMkLst>
        <pc:spChg chg="mod">
          <ac:chgData name="Ana Liliana Vera Gómez" userId="feadd708-6f93-498e-8b68-bc22f5015a0e" providerId="ADAL" clId="{66D81F23-D395-48F4-9B75-43BD6E4F1E70}" dt="2022-09-30T17:46:23.390" v="533"/>
          <ac:spMkLst>
            <pc:docMk/>
            <pc:sldMk cId="665036352" sldId="272"/>
            <ac:spMk id="2" creationId="{77F2556C-9F6D-4DF1-A771-32249F61368F}"/>
          </ac:spMkLst>
        </pc:spChg>
        <pc:spChg chg="del">
          <ac:chgData name="Ana Liliana Vera Gómez" userId="feadd708-6f93-498e-8b68-bc22f5015a0e" providerId="ADAL" clId="{66D81F23-D395-48F4-9B75-43BD6E4F1E70}" dt="2022-09-30T17:46:34.677" v="534" actId="478"/>
          <ac:spMkLst>
            <pc:docMk/>
            <pc:sldMk cId="665036352" sldId="272"/>
            <ac:spMk id="3" creationId="{8EF03CC8-7857-417A-968E-053F2982BC5F}"/>
          </ac:spMkLst>
        </pc:spChg>
        <pc:spChg chg="add del mod">
          <ac:chgData name="Ana Liliana Vera Gómez" userId="feadd708-6f93-498e-8b68-bc22f5015a0e" providerId="ADAL" clId="{66D81F23-D395-48F4-9B75-43BD6E4F1E70}" dt="2022-09-30T17:46:36.606" v="535" actId="478"/>
          <ac:spMkLst>
            <pc:docMk/>
            <pc:sldMk cId="665036352" sldId="272"/>
            <ac:spMk id="5" creationId="{DB8E3AF4-0C12-7441-3689-2CCFFE7E921A}"/>
          </ac:spMkLst>
        </pc:spChg>
        <pc:spChg chg="add mod">
          <ac:chgData name="Ana Liliana Vera Gómez" userId="feadd708-6f93-498e-8b68-bc22f5015a0e" providerId="ADAL" clId="{66D81F23-D395-48F4-9B75-43BD6E4F1E70}" dt="2022-09-30T17:55:17.779" v="578" actId="5793"/>
          <ac:spMkLst>
            <pc:docMk/>
            <pc:sldMk cId="665036352" sldId="272"/>
            <ac:spMk id="8" creationId="{80E17404-E76E-8909-638D-33255ECDF9A8}"/>
          </ac:spMkLst>
        </pc:spChg>
        <pc:picChg chg="add mod">
          <ac:chgData name="Ana Liliana Vera Gómez" userId="feadd708-6f93-498e-8b68-bc22f5015a0e" providerId="ADAL" clId="{66D81F23-D395-48F4-9B75-43BD6E4F1E70}" dt="2022-09-30T17:46:48.471" v="537" actId="1076"/>
          <ac:picMkLst>
            <pc:docMk/>
            <pc:sldMk cId="665036352" sldId="272"/>
            <ac:picMk id="7" creationId="{BBCF2038-D8E8-8BCD-28E1-20B7C57C06DD}"/>
          </ac:picMkLst>
        </pc:picChg>
        <pc:picChg chg="add mod">
          <ac:chgData name="Ana Liliana Vera Gómez" userId="feadd708-6f93-498e-8b68-bc22f5015a0e" providerId="ADAL" clId="{66D81F23-D395-48F4-9B75-43BD6E4F1E70}" dt="2022-09-30T17:47:41.726" v="542" actId="1076"/>
          <ac:picMkLst>
            <pc:docMk/>
            <pc:sldMk cId="665036352" sldId="272"/>
            <ac:picMk id="10" creationId="{E4D5167D-7BF7-8F1D-F9DB-184C8F5E80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81129-8AF3-41C7-8290-A0CB3E4FAF2C}" type="datetimeFigureOut">
              <a:rPr lang="es-419" smtClean="0"/>
              <a:t>11/4/2023</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4355D-3DA2-47D8-8443-D5E702E634B7}" type="slidenum">
              <a:rPr lang="es-419" smtClean="0"/>
              <a:t>‹Nº›</a:t>
            </a:fld>
            <a:endParaRPr lang="es-419"/>
          </a:p>
        </p:txBody>
      </p:sp>
    </p:spTree>
    <p:extLst>
      <p:ext uri="{BB962C8B-B14F-4D97-AF65-F5344CB8AC3E}">
        <p14:creationId xmlns:p14="http://schemas.microsoft.com/office/powerpoint/2010/main" val="3869035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descr="Imagen que contiene flor&#10;&#10;Descripción generada automáticamente">
            <a:extLst>
              <a:ext uri="{FF2B5EF4-FFF2-40B4-BE49-F238E27FC236}">
                <a16:creationId xmlns:a16="http://schemas.microsoft.com/office/drawing/2014/main" id="{4CECD119-D184-4269-8919-948C6F76D3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4811"/>
            <a:ext cx="12192000" cy="6912811"/>
          </a:xfrm>
          <a:prstGeom prst="rect">
            <a:avLst/>
          </a:prstGeom>
        </p:spPr>
      </p:pic>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773182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4152665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1633643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331527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291989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s-C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2328707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s-C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150611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s-CO"/>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1053913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s-CO"/>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1264426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s-C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2508310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F2DF89A-CB5C-4904-A6E9-C7C69A7F90F2}" type="datetimeFigureOut">
              <a:rPr lang="es-CO" smtClean="0"/>
              <a:t>11/04/2023</a:t>
            </a:fld>
            <a:endParaRPr lang="es-C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s-C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905E16E-E3AD-4185-9774-1A628FE44B86}" type="slidenum">
              <a:rPr lang="es-CO" smtClean="0"/>
              <a:t>‹Nº›</a:t>
            </a:fld>
            <a:endParaRPr lang="es-CO"/>
          </a:p>
        </p:txBody>
      </p:sp>
    </p:spTree>
    <p:extLst>
      <p:ext uri="{BB962C8B-B14F-4D97-AF65-F5344CB8AC3E}">
        <p14:creationId xmlns:p14="http://schemas.microsoft.com/office/powerpoint/2010/main" val="110697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Imagen 4" descr="Imagen que contiene flor&#10;&#10;Descripción generada automáticamente">
            <a:extLst>
              <a:ext uri="{FF2B5EF4-FFF2-40B4-BE49-F238E27FC236}">
                <a16:creationId xmlns:a16="http://schemas.microsoft.com/office/drawing/2014/main" id="{A4D1B9B5-407F-42E1-8B59-9D7D7442C3B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607" y="-44281"/>
            <a:ext cx="12189393" cy="6911334"/>
          </a:xfrm>
          <a:prstGeom prst="rect">
            <a:avLst/>
          </a:prstGeom>
        </p:spPr>
      </p:pic>
    </p:spTree>
    <p:extLst>
      <p:ext uri="{BB962C8B-B14F-4D97-AF65-F5344CB8AC3E}">
        <p14:creationId xmlns:p14="http://schemas.microsoft.com/office/powerpoint/2010/main" val="34529773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ss-tricks.com/snippets/css/a-guide-to-flexbox/"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persona, sostener, computadora, computer&#10;&#10;Descripción generada automáticamente">
            <a:extLst>
              <a:ext uri="{FF2B5EF4-FFF2-40B4-BE49-F238E27FC236}">
                <a16:creationId xmlns:a16="http://schemas.microsoft.com/office/drawing/2014/main" id="{6D44178F-74C1-4CFF-99F4-ED93DEEBF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7505" cy="6927273"/>
          </a:xfrm>
          <a:prstGeom prst="rect">
            <a:avLst/>
          </a:prstGeom>
        </p:spPr>
      </p:pic>
      <p:sp>
        <p:nvSpPr>
          <p:cNvPr id="6" name="CuadroTexto 5">
            <a:extLst>
              <a:ext uri="{FF2B5EF4-FFF2-40B4-BE49-F238E27FC236}">
                <a16:creationId xmlns:a16="http://schemas.microsoft.com/office/drawing/2014/main" id="{7345A0A7-8DAB-46D7-A403-6DD97CC4BE5A}"/>
              </a:ext>
            </a:extLst>
          </p:cNvPr>
          <p:cNvSpPr txBox="1"/>
          <p:nvPr/>
        </p:nvSpPr>
        <p:spPr>
          <a:xfrm>
            <a:off x="907430" y="2299642"/>
            <a:ext cx="4487594" cy="1600438"/>
          </a:xfrm>
          <a:prstGeom prst="rect">
            <a:avLst/>
          </a:prstGeom>
          <a:noFill/>
        </p:spPr>
        <p:txBody>
          <a:bodyPr wrap="square" rtlCol="0">
            <a:spAutoFit/>
          </a:bodyPr>
          <a:lstStyle/>
          <a:p>
            <a:r>
              <a:rPr lang="es-CO" sz="4400" dirty="0">
                <a:solidFill>
                  <a:schemeClr val="bg1"/>
                </a:solidFill>
                <a:latin typeface="Montserrat BOLD" panose="00000800000000000000" pitchFamily="2" charset="0"/>
              </a:rPr>
              <a:t>FLEXBOX</a:t>
            </a:r>
          </a:p>
          <a:p>
            <a:endParaRPr lang="es-CO" sz="3600" dirty="0">
              <a:solidFill>
                <a:schemeClr val="bg1"/>
              </a:solidFill>
              <a:latin typeface="Montserrat BOLD" panose="00000800000000000000" pitchFamily="2" charset="0"/>
            </a:endParaRPr>
          </a:p>
          <a:p>
            <a:r>
              <a:rPr lang="es-CO" dirty="0">
                <a:solidFill>
                  <a:schemeClr val="bg1"/>
                </a:solidFill>
                <a:latin typeface="Montserrat BOLD" panose="00000800000000000000" pitchFamily="2" charset="0"/>
              </a:rPr>
              <a:t>Tomado de </a:t>
            </a:r>
            <a:r>
              <a:rPr lang="es-CO" dirty="0">
                <a:solidFill>
                  <a:schemeClr val="bg1"/>
                </a:solidFill>
                <a:latin typeface="Montserrat BOLD" panose="00000800000000000000" pitchFamily="2" charset="0"/>
                <a:hlinkClick r:id="rId3"/>
              </a:rPr>
              <a:t>https://css-tricks.com/</a:t>
            </a:r>
            <a:endParaRPr lang="es-CO" dirty="0">
              <a:solidFill>
                <a:schemeClr val="bg1"/>
              </a:solidFill>
              <a:latin typeface="Montserrat BOLD" panose="00000800000000000000" pitchFamily="2" charset="0"/>
            </a:endParaRPr>
          </a:p>
        </p:txBody>
      </p:sp>
    </p:spTree>
    <p:extLst>
      <p:ext uri="{BB962C8B-B14F-4D97-AF65-F5344CB8AC3E}">
        <p14:creationId xmlns:p14="http://schemas.microsoft.com/office/powerpoint/2010/main" val="146576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ALINEAR-CONTENIDO</a:t>
            </a:r>
          </a:p>
        </p:txBody>
      </p:sp>
      <p:pic>
        <p:nvPicPr>
          <p:cNvPr id="5" name="Gráfico 4">
            <a:extLst>
              <a:ext uri="{FF2B5EF4-FFF2-40B4-BE49-F238E27FC236}">
                <a16:creationId xmlns:a16="http://schemas.microsoft.com/office/drawing/2014/main" id="{63BA732C-1157-9544-96FE-6E01D7AD64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1076" y="1053562"/>
            <a:ext cx="3516508" cy="4750875"/>
          </a:xfrm>
          <a:prstGeom prst="rect">
            <a:avLst/>
          </a:prstGeom>
        </p:spPr>
      </p:pic>
      <p:pic>
        <p:nvPicPr>
          <p:cNvPr id="7" name="Imagen 6">
            <a:extLst>
              <a:ext uri="{FF2B5EF4-FFF2-40B4-BE49-F238E27FC236}">
                <a16:creationId xmlns:a16="http://schemas.microsoft.com/office/drawing/2014/main" id="{EE5EE123-E493-2990-45F3-57A573B3A8B3}"/>
              </a:ext>
            </a:extLst>
          </p:cNvPr>
          <p:cNvPicPr>
            <a:picLocks noChangeAspect="1"/>
          </p:cNvPicPr>
          <p:nvPr/>
        </p:nvPicPr>
        <p:blipFill>
          <a:blip r:embed="rId4"/>
          <a:stretch>
            <a:fillRect/>
          </a:stretch>
        </p:blipFill>
        <p:spPr>
          <a:xfrm>
            <a:off x="4876800" y="4132117"/>
            <a:ext cx="7315200" cy="1371600"/>
          </a:xfrm>
          <a:prstGeom prst="rect">
            <a:avLst/>
          </a:prstGeom>
        </p:spPr>
      </p:pic>
    </p:spTree>
    <p:extLst>
      <p:ext uri="{BB962C8B-B14F-4D97-AF65-F5344CB8AC3E}">
        <p14:creationId xmlns:p14="http://schemas.microsoft.com/office/powerpoint/2010/main" val="154581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ALINEAR-CONTENIDO</a:t>
            </a:r>
          </a:p>
        </p:txBody>
      </p:sp>
      <p:sp>
        <p:nvSpPr>
          <p:cNvPr id="10" name="CuadroTexto 9">
            <a:extLst>
              <a:ext uri="{FF2B5EF4-FFF2-40B4-BE49-F238E27FC236}">
                <a16:creationId xmlns:a16="http://schemas.microsoft.com/office/drawing/2014/main" id="{A9DDB697-6129-B945-0073-E1F2D05EFA2B}"/>
              </a:ext>
            </a:extLst>
          </p:cNvPr>
          <p:cNvSpPr txBox="1"/>
          <p:nvPr/>
        </p:nvSpPr>
        <p:spPr>
          <a:xfrm>
            <a:off x="1216404" y="1170264"/>
            <a:ext cx="9521504" cy="3693319"/>
          </a:xfrm>
          <a:prstGeom prst="rect">
            <a:avLst/>
          </a:prstGeom>
          <a:noFill/>
        </p:spPr>
        <p:txBody>
          <a:bodyPr wrap="square" rtlCol="0">
            <a:spAutoFit/>
          </a:bodyPr>
          <a:lstStyle/>
          <a:p>
            <a:pPr marL="285750" indent="-285750">
              <a:buFont typeface="Wingdings" panose="05000000000000000000" pitchFamily="2" charset="2"/>
              <a:buChar char="ü"/>
            </a:pPr>
            <a:r>
              <a:rPr lang="es-419" b="1" dirty="0"/>
              <a:t>normal</a:t>
            </a:r>
            <a:r>
              <a:rPr lang="es-419" dirty="0"/>
              <a:t>(predeterminado): los ítems se empaquetan en su posición predeterminada como si no se hubiera establecido ningún valor.</a:t>
            </a:r>
          </a:p>
          <a:p>
            <a:pPr marL="285750" indent="-285750">
              <a:buFont typeface="Wingdings" panose="05000000000000000000" pitchFamily="2" charset="2"/>
              <a:buChar char="ü"/>
            </a:pPr>
            <a:r>
              <a:rPr lang="es-419" b="1" dirty="0" err="1"/>
              <a:t>flex-start</a:t>
            </a:r>
            <a:r>
              <a:rPr lang="es-419" b="1" dirty="0"/>
              <a:t>/ </a:t>
            </a:r>
            <a:r>
              <a:rPr lang="es-419" b="1" dirty="0" err="1"/>
              <a:t>start</a:t>
            </a:r>
            <a:r>
              <a:rPr lang="es-419" b="1" dirty="0"/>
              <a:t>: </a:t>
            </a:r>
            <a:r>
              <a:rPr lang="es-419" dirty="0"/>
              <a:t>artículos embalados al inicio del contenedor. El (más compatible) </a:t>
            </a:r>
            <a:r>
              <a:rPr lang="es-419" dirty="0" err="1"/>
              <a:t>flex-start</a:t>
            </a:r>
            <a:r>
              <a:rPr lang="es-419" dirty="0"/>
              <a:t> honra el </a:t>
            </a:r>
            <a:r>
              <a:rPr lang="es-419" dirty="0" err="1"/>
              <a:t>flex-direction</a:t>
            </a:r>
            <a:r>
              <a:rPr lang="es-419" dirty="0"/>
              <a:t> mientras que </a:t>
            </a:r>
            <a:r>
              <a:rPr lang="es-419" dirty="0" err="1"/>
              <a:t>start</a:t>
            </a:r>
            <a:r>
              <a:rPr lang="es-419" dirty="0"/>
              <a:t> honra la </a:t>
            </a:r>
            <a:r>
              <a:rPr lang="es-419" dirty="0" err="1"/>
              <a:t>writing-modedirección</a:t>
            </a:r>
            <a:r>
              <a:rPr lang="es-419" dirty="0"/>
              <a:t>.</a:t>
            </a:r>
          </a:p>
          <a:p>
            <a:pPr marL="285750" indent="-285750">
              <a:buFont typeface="Wingdings" panose="05000000000000000000" pitchFamily="2" charset="2"/>
              <a:buChar char="ü"/>
            </a:pPr>
            <a:r>
              <a:rPr lang="es-419" b="1" dirty="0" err="1"/>
              <a:t>flex-end</a:t>
            </a:r>
            <a:r>
              <a:rPr lang="es-419" b="1" dirty="0"/>
              <a:t>/ </a:t>
            </a:r>
            <a:r>
              <a:rPr lang="es-419" b="1" dirty="0" err="1"/>
              <a:t>end</a:t>
            </a:r>
            <a:r>
              <a:rPr lang="es-419" b="1" dirty="0"/>
              <a:t>: </a:t>
            </a:r>
            <a:r>
              <a:rPr lang="es-419" dirty="0"/>
              <a:t>artículos embalados hasta el final del contenedor. El (más soporte) </a:t>
            </a:r>
            <a:r>
              <a:rPr lang="es-419" dirty="0" err="1"/>
              <a:t>flex-end</a:t>
            </a:r>
            <a:r>
              <a:rPr lang="es-419" dirty="0"/>
              <a:t> honra el </a:t>
            </a:r>
            <a:r>
              <a:rPr lang="es-419" dirty="0" err="1"/>
              <a:t>flex-direction</a:t>
            </a:r>
            <a:r>
              <a:rPr lang="es-419" dirty="0"/>
              <a:t> mientras que el final honra la </a:t>
            </a:r>
            <a:r>
              <a:rPr lang="es-419" dirty="0" err="1"/>
              <a:t>writing-mode</a:t>
            </a:r>
            <a:r>
              <a:rPr lang="es-419" dirty="0"/>
              <a:t> dirección.</a:t>
            </a:r>
          </a:p>
          <a:p>
            <a:pPr marL="285750" indent="-285750">
              <a:buFont typeface="Wingdings" panose="05000000000000000000" pitchFamily="2" charset="2"/>
              <a:buChar char="ü"/>
            </a:pPr>
            <a:r>
              <a:rPr lang="es-419" b="1" dirty="0"/>
              <a:t>center:</a:t>
            </a:r>
            <a:r>
              <a:rPr lang="es-419" dirty="0"/>
              <a:t> elementos centrados en el contenedor</a:t>
            </a:r>
          </a:p>
          <a:p>
            <a:pPr marL="285750" indent="-285750">
              <a:buFont typeface="Wingdings" panose="05000000000000000000" pitchFamily="2" charset="2"/>
              <a:buChar char="ü"/>
            </a:pPr>
            <a:r>
              <a:rPr lang="es-419" b="1" dirty="0" err="1"/>
              <a:t>space-between</a:t>
            </a:r>
            <a:r>
              <a:rPr lang="es-419" b="1" dirty="0"/>
              <a:t>: </a:t>
            </a:r>
            <a:r>
              <a:rPr lang="es-419" dirty="0"/>
              <a:t>artículos distribuidos uniformemente; la primera línea está al principio del contenedor mientras que la última está al final</a:t>
            </a:r>
          </a:p>
          <a:p>
            <a:pPr marL="285750" indent="-285750">
              <a:buFont typeface="Wingdings" panose="05000000000000000000" pitchFamily="2" charset="2"/>
              <a:buChar char="ü"/>
            </a:pPr>
            <a:r>
              <a:rPr lang="es-419" b="1" dirty="0" err="1"/>
              <a:t>space-around</a:t>
            </a:r>
            <a:r>
              <a:rPr lang="es-419" b="1" dirty="0"/>
              <a:t>: </a:t>
            </a:r>
            <a:r>
              <a:rPr lang="es-419" dirty="0"/>
              <a:t>artículos distribuidos uniformemente con el mismo espacio alrededor de cada línea</a:t>
            </a:r>
          </a:p>
          <a:p>
            <a:pPr marL="285750" indent="-285750">
              <a:buFont typeface="Wingdings" panose="05000000000000000000" pitchFamily="2" charset="2"/>
              <a:buChar char="ü"/>
            </a:pPr>
            <a:r>
              <a:rPr lang="es-419" b="1" dirty="0" err="1"/>
              <a:t>space-evenly</a:t>
            </a:r>
            <a:r>
              <a:rPr lang="es-419" b="1" dirty="0"/>
              <a:t>:</a:t>
            </a:r>
            <a:r>
              <a:rPr lang="es-419" dirty="0"/>
              <a:t> los elementos se distribuyen uniformemente con el mismo espacio a su alrededor</a:t>
            </a:r>
          </a:p>
          <a:p>
            <a:pPr marL="285750" indent="-285750">
              <a:buFont typeface="Wingdings" panose="05000000000000000000" pitchFamily="2" charset="2"/>
              <a:buChar char="ü"/>
            </a:pPr>
            <a:r>
              <a:rPr lang="es-419" b="1" dirty="0" err="1"/>
              <a:t>stretch</a:t>
            </a:r>
            <a:r>
              <a:rPr lang="es-419" b="1" dirty="0"/>
              <a:t>:</a:t>
            </a:r>
            <a:r>
              <a:rPr lang="es-419" dirty="0"/>
              <a:t> las líneas se estiran para ocupar el espacio restante</a:t>
            </a:r>
          </a:p>
        </p:txBody>
      </p:sp>
    </p:spTree>
    <p:extLst>
      <p:ext uri="{BB962C8B-B14F-4D97-AF65-F5344CB8AC3E}">
        <p14:creationId xmlns:p14="http://schemas.microsoft.com/office/powerpoint/2010/main" val="231905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ESPACIO, ESPACIO ENTRE FILAS, ESPACIO ENTRE COLUMNAS</a:t>
            </a:r>
          </a:p>
        </p:txBody>
      </p:sp>
      <p:sp>
        <p:nvSpPr>
          <p:cNvPr id="3" name="Marcador de contenido 2">
            <a:extLst>
              <a:ext uri="{FF2B5EF4-FFF2-40B4-BE49-F238E27FC236}">
                <a16:creationId xmlns:a16="http://schemas.microsoft.com/office/drawing/2014/main" id="{8EF03CC8-7857-417A-968E-053F2982BC5F}"/>
              </a:ext>
            </a:extLst>
          </p:cNvPr>
          <p:cNvSpPr>
            <a:spLocks noGrp="1"/>
          </p:cNvSpPr>
          <p:nvPr>
            <p:ph idx="1"/>
          </p:nvPr>
        </p:nvSpPr>
        <p:spPr>
          <a:xfrm>
            <a:off x="838200" y="1582088"/>
            <a:ext cx="10515600" cy="3959730"/>
          </a:xfrm>
        </p:spPr>
        <p:txBody>
          <a:bodyPr>
            <a:normAutofit/>
          </a:bodyPr>
          <a:lstStyle/>
          <a:p>
            <a:pPr marL="0" indent="0">
              <a:buNone/>
            </a:pPr>
            <a:r>
              <a:rPr lang="es-419" sz="1800" dirty="0">
                <a:solidFill>
                  <a:srgbClr val="6E6F72"/>
                </a:solidFill>
                <a:latin typeface="Montserrat Medium" panose="00000600000000000000" pitchFamily="50" charset="0"/>
              </a:rPr>
              <a:t> </a:t>
            </a:r>
            <a:endParaRPr lang="es-CO" sz="1800" dirty="0">
              <a:solidFill>
                <a:srgbClr val="6E6F72"/>
              </a:solidFill>
              <a:latin typeface="Montserrat Medium" panose="00000600000000000000" pitchFamily="50" charset="0"/>
            </a:endParaRPr>
          </a:p>
        </p:txBody>
      </p:sp>
      <p:pic>
        <p:nvPicPr>
          <p:cNvPr id="5" name="Gráfico 4">
            <a:extLst>
              <a:ext uri="{FF2B5EF4-FFF2-40B4-BE49-F238E27FC236}">
                <a16:creationId xmlns:a16="http://schemas.microsoft.com/office/drawing/2014/main" id="{653A3E34-183E-4E22-E9F9-BC9DA2F964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1146514"/>
            <a:ext cx="3983182" cy="4877366"/>
          </a:xfrm>
          <a:prstGeom prst="rect">
            <a:avLst/>
          </a:prstGeom>
        </p:spPr>
      </p:pic>
      <p:sp>
        <p:nvSpPr>
          <p:cNvPr id="6" name="CuadroTexto 5">
            <a:extLst>
              <a:ext uri="{FF2B5EF4-FFF2-40B4-BE49-F238E27FC236}">
                <a16:creationId xmlns:a16="http://schemas.microsoft.com/office/drawing/2014/main" id="{9D450896-D35F-D369-FB6B-F884A5BDF149}"/>
              </a:ext>
            </a:extLst>
          </p:cNvPr>
          <p:cNvSpPr txBox="1"/>
          <p:nvPr/>
        </p:nvSpPr>
        <p:spPr>
          <a:xfrm>
            <a:off x="5620327" y="1458371"/>
            <a:ext cx="5361709" cy="923330"/>
          </a:xfrm>
          <a:prstGeom prst="rect">
            <a:avLst/>
          </a:prstGeom>
          <a:noFill/>
        </p:spPr>
        <p:txBody>
          <a:bodyPr wrap="square" rtlCol="0">
            <a:spAutoFit/>
          </a:bodyPr>
          <a:lstStyle/>
          <a:p>
            <a:pPr algn="just"/>
            <a:r>
              <a:rPr lang="es-419" dirty="0"/>
              <a:t>La propiedad </a:t>
            </a:r>
            <a:r>
              <a:rPr lang="es-419" b="1" dirty="0"/>
              <a:t>gap</a:t>
            </a:r>
            <a:r>
              <a:rPr lang="es-419" dirty="0"/>
              <a:t> controla explícitamente el espacio entre elementos flexibles. Se aplica ese espacio solo entre elementos que no están en los bordes exteriores.</a:t>
            </a:r>
          </a:p>
        </p:txBody>
      </p:sp>
      <p:pic>
        <p:nvPicPr>
          <p:cNvPr id="8" name="Imagen 7" descr="Texto&#10;&#10;Descripción generada automáticamente">
            <a:extLst>
              <a:ext uri="{FF2B5EF4-FFF2-40B4-BE49-F238E27FC236}">
                <a16:creationId xmlns:a16="http://schemas.microsoft.com/office/drawing/2014/main" id="{B05B445E-A895-A1DF-91E4-32875164B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230" y="3146518"/>
            <a:ext cx="5391902" cy="2181529"/>
          </a:xfrm>
          <a:prstGeom prst="rect">
            <a:avLst/>
          </a:prstGeom>
        </p:spPr>
      </p:pic>
    </p:spTree>
    <p:extLst>
      <p:ext uri="{BB962C8B-B14F-4D97-AF65-F5344CB8AC3E}">
        <p14:creationId xmlns:p14="http://schemas.microsoft.com/office/powerpoint/2010/main" val="1604219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PROPIEDADES PARA LOS HIJOS</a:t>
            </a:r>
          </a:p>
        </p:txBody>
      </p:sp>
      <p:sp>
        <p:nvSpPr>
          <p:cNvPr id="3" name="Marcador de contenido 2">
            <a:extLst>
              <a:ext uri="{FF2B5EF4-FFF2-40B4-BE49-F238E27FC236}">
                <a16:creationId xmlns:a16="http://schemas.microsoft.com/office/drawing/2014/main" id="{8EF03CC8-7857-417A-968E-053F2982BC5F}"/>
              </a:ext>
            </a:extLst>
          </p:cNvPr>
          <p:cNvSpPr>
            <a:spLocks noGrp="1"/>
          </p:cNvSpPr>
          <p:nvPr>
            <p:ph idx="1"/>
          </p:nvPr>
        </p:nvSpPr>
        <p:spPr>
          <a:xfrm>
            <a:off x="838200" y="1582088"/>
            <a:ext cx="10515600" cy="3959730"/>
          </a:xfrm>
        </p:spPr>
        <p:txBody>
          <a:bodyPr>
            <a:normAutofit/>
          </a:bodyPr>
          <a:lstStyle/>
          <a:p>
            <a:pPr marL="0" indent="0">
              <a:buNone/>
            </a:pPr>
            <a:r>
              <a:rPr lang="es-419" sz="1800" dirty="0">
                <a:solidFill>
                  <a:srgbClr val="6E6F72"/>
                </a:solidFill>
                <a:latin typeface="Montserrat Medium" panose="00000600000000000000" pitchFamily="50" charset="0"/>
              </a:rPr>
              <a:t> </a:t>
            </a:r>
            <a:endParaRPr lang="es-CO" sz="1800" dirty="0">
              <a:solidFill>
                <a:srgbClr val="6E6F72"/>
              </a:solidFill>
              <a:latin typeface="Montserrat Medium" panose="00000600000000000000" pitchFamily="50" charset="0"/>
            </a:endParaRPr>
          </a:p>
        </p:txBody>
      </p:sp>
      <p:sp>
        <p:nvSpPr>
          <p:cNvPr id="4" name="Título 1">
            <a:extLst>
              <a:ext uri="{FF2B5EF4-FFF2-40B4-BE49-F238E27FC236}">
                <a16:creationId xmlns:a16="http://schemas.microsoft.com/office/drawing/2014/main" id="{306A2F49-CDF1-0C6C-E47E-1B92A08C0472}"/>
              </a:ext>
            </a:extLst>
          </p:cNvPr>
          <p:cNvSpPr txBox="1">
            <a:spLocks/>
          </p:cNvSpPr>
          <p:nvPr/>
        </p:nvSpPr>
        <p:spPr>
          <a:xfrm>
            <a:off x="838200" y="1138368"/>
            <a:ext cx="10515600" cy="4637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2400" dirty="0">
                <a:solidFill>
                  <a:srgbClr val="EE2B7B"/>
                </a:solidFill>
                <a:latin typeface="Montserrat BOLD" panose="00000800000000000000" pitchFamily="2" charset="0"/>
              </a:rPr>
              <a:t>ORDENAR</a:t>
            </a:r>
          </a:p>
        </p:txBody>
      </p:sp>
      <p:pic>
        <p:nvPicPr>
          <p:cNvPr id="6" name="Gráfico 5">
            <a:extLst>
              <a:ext uri="{FF2B5EF4-FFF2-40B4-BE49-F238E27FC236}">
                <a16:creationId xmlns:a16="http://schemas.microsoft.com/office/drawing/2014/main" id="{387B8CBF-F3B6-AABF-1086-A906BA5613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4475" y="1846712"/>
            <a:ext cx="4218036" cy="3830665"/>
          </a:xfrm>
          <a:prstGeom prst="rect">
            <a:avLst/>
          </a:prstGeom>
        </p:spPr>
      </p:pic>
      <p:pic>
        <p:nvPicPr>
          <p:cNvPr id="8" name="Imagen 7">
            <a:extLst>
              <a:ext uri="{FF2B5EF4-FFF2-40B4-BE49-F238E27FC236}">
                <a16:creationId xmlns:a16="http://schemas.microsoft.com/office/drawing/2014/main" id="{C702E240-433D-E087-9FAC-B56C997605DA}"/>
              </a:ext>
            </a:extLst>
          </p:cNvPr>
          <p:cNvPicPr>
            <a:picLocks noChangeAspect="1"/>
          </p:cNvPicPr>
          <p:nvPr/>
        </p:nvPicPr>
        <p:blipFill>
          <a:blip r:embed="rId4"/>
          <a:stretch>
            <a:fillRect/>
          </a:stretch>
        </p:blipFill>
        <p:spPr>
          <a:xfrm>
            <a:off x="6894790" y="3761029"/>
            <a:ext cx="3581400" cy="1066800"/>
          </a:xfrm>
          <a:prstGeom prst="rect">
            <a:avLst/>
          </a:prstGeom>
        </p:spPr>
      </p:pic>
      <p:sp>
        <p:nvSpPr>
          <p:cNvPr id="9" name="CuadroTexto 8">
            <a:extLst>
              <a:ext uri="{FF2B5EF4-FFF2-40B4-BE49-F238E27FC236}">
                <a16:creationId xmlns:a16="http://schemas.microsoft.com/office/drawing/2014/main" id="{1F1880E2-7A5A-F06B-56BB-517EB6CFCBD9}"/>
              </a:ext>
            </a:extLst>
          </p:cNvPr>
          <p:cNvSpPr txBox="1"/>
          <p:nvPr/>
        </p:nvSpPr>
        <p:spPr>
          <a:xfrm>
            <a:off x="6408786" y="1846712"/>
            <a:ext cx="4773336" cy="1200329"/>
          </a:xfrm>
          <a:prstGeom prst="rect">
            <a:avLst/>
          </a:prstGeom>
          <a:noFill/>
        </p:spPr>
        <p:txBody>
          <a:bodyPr wrap="square" rtlCol="0">
            <a:spAutoFit/>
          </a:bodyPr>
          <a:lstStyle/>
          <a:p>
            <a:pPr algn="just"/>
            <a:r>
              <a:rPr lang="es-419" dirty="0"/>
              <a:t>De forma predeterminada, los elementos flexibles se presentan en el orden de origen. Sin embargo, la </a:t>
            </a:r>
            <a:r>
              <a:rPr lang="es-419" b="1" dirty="0" err="1"/>
              <a:t>order</a:t>
            </a:r>
            <a:r>
              <a:rPr lang="es-419" dirty="0"/>
              <a:t> propiedad controla el orden en que aparecen en el contenedor flexible.</a:t>
            </a:r>
          </a:p>
        </p:txBody>
      </p:sp>
    </p:spTree>
    <p:extLst>
      <p:ext uri="{BB962C8B-B14F-4D97-AF65-F5344CB8AC3E}">
        <p14:creationId xmlns:p14="http://schemas.microsoft.com/office/powerpoint/2010/main" val="1736623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CRECIMIENTO FLEXIBLE</a:t>
            </a:r>
          </a:p>
        </p:txBody>
      </p:sp>
      <p:pic>
        <p:nvPicPr>
          <p:cNvPr id="8" name="Marcador de contenido 7">
            <a:extLst>
              <a:ext uri="{FF2B5EF4-FFF2-40B4-BE49-F238E27FC236}">
                <a16:creationId xmlns:a16="http://schemas.microsoft.com/office/drawing/2014/main" id="{077FC05B-1FBB-4674-D033-41B8A4C37E9A}"/>
              </a:ext>
            </a:extLst>
          </p:cNvPr>
          <p:cNvPicPr>
            <a:picLocks noGrp="1" noChangeAspect="1"/>
          </p:cNvPicPr>
          <p:nvPr>
            <p:ph idx="1"/>
          </p:nvPr>
        </p:nvPicPr>
        <p:blipFill>
          <a:blip r:embed="rId2"/>
          <a:stretch>
            <a:fillRect/>
          </a:stretch>
        </p:blipFill>
        <p:spPr>
          <a:xfrm>
            <a:off x="1499859" y="3508684"/>
            <a:ext cx="3648075" cy="933450"/>
          </a:xfrm>
        </p:spPr>
      </p:pic>
      <p:sp>
        <p:nvSpPr>
          <p:cNvPr id="6" name="CuadroTexto 5">
            <a:extLst>
              <a:ext uri="{FF2B5EF4-FFF2-40B4-BE49-F238E27FC236}">
                <a16:creationId xmlns:a16="http://schemas.microsoft.com/office/drawing/2014/main" id="{F2AD3F9C-1129-8B46-1C00-410A1DBE5C8D}"/>
              </a:ext>
            </a:extLst>
          </p:cNvPr>
          <p:cNvSpPr txBox="1"/>
          <p:nvPr/>
        </p:nvSpPr>
        <p:spPr>
          <a:xfrm>
            <a:off x="5934075" y="1800524"/>
            <a:ext cx="5419725" cy="3970318"/>
          </a:xfrm>
          <a:prstGeom prst="rect">
            <a:avLst/>
          </a:prstGeom>
          <a:noFill/>
        </p:spPr>
        <p:txBody>
          <a:bodyPr wrap="square" rtlCol="0">
            <a:spAutoFit/>
          </a:bodyPr>
          <a:lstStyle/>
          <a:p>
            <a:pPr algn="just"/>
            <a:r>
              <a:rPr lang="es-419" dirty="0"/>
              <a:t>Esto define la capacidad de crecimiento de un elemento flexible si es necesario. Acepta un valor sin unidades que sirve como proporción. Determina qué cantidad de espacio disponible dentro del contenedor flexible debe ocupar el artículo.</a:t>
            </a:r>
          </a:p>
          <a:p>
            <a:pPr algn="just"/>
            <a:endParaRPr lang="es-419" dirty="0"/>
          </a:p>
          <a:p>
            <a:pPr algn="just"/>
            <a:r>
              <a:rPr lang="es-419" dirty="0"/>
              <a:t>Si todos los elementos se han </a:t>
            </a:r>
            <a:r>
              <a:rPr lang="es-419" dirty="0" err="1"/>
              <a:t>flex-grow</a:t>
            </a:r>
            <a:r>
              <a:rPr lang="es-419" dirty="0"/>
              <a:t> establecido en 1, el espacio restante en el contenedor se distribuirá por igual a todos los niños. Si uno de los hijos tiene un valor de 2, ese hijo ocuparía el doble de espacio que cualquiera de los otros (o lo intentará, al menos).</a:t>
            </a:r>
          </a:p>
          <a:p>
            <a:r>
              <a:rPr lang="es-419" dirty="0"/>
              <a:t>Los números negativos no son válidos.</a:t>
            </a:r>
          </a:p>
          <a:p>
            <a:endParaRPr lang="es-419" dirty="0"/>
          </a:p>
          <a:p>
            <a:endParaRPr lang="es-419" dirty="0"/>
          </a:p>
        </p:txBody>
      </p:sp>
      <p:pic>
        <p:nvPicPr>
          <p:cNvPr id="10" name="Gráfico 9">
            <a:extLst>
              <a:ext uri="{FF2B5EF4-FFF2-40B4-BE49-F238E27FC236}">
                <a16:creationId xmlns:a16="http://schemas.microsoft.com/office/drawing/2014/main" id="{62957A81-9387-1C0B-66BD-3944AA5E0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6825" y="827414"/>
            <a:ext cx="4667250" cy="2190750"/>
          </a:xfrm>
          <a:prstGeom prst="rect">
            <a:avLst/>
          </a:prstGeom>
        </p:spPr>
      </p:pic>
    </p:spTree>
    <p:extLst>
      <p:ext uri="{BB962C8B-B14F-4D97-AF65-F5344CB8AC3E}">
        <p14:creationId xmlns:p14="http://schemas.microsoft.com/office/powerpoint/2010/main" val="133132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FLEXIÓN-ENCOGIMIENTO</a:t>
            </a:r>
          </a:p>
        </p:txBody>
      </p:sp>
      <p:sp>
        <p:nvSpPr>
          <p:cNvPr id="4" name="CuadroTexto 3">
            <a:extLst>
              <a:ext uri="{FF2B5EF4-FFF2-40B4-BE49-F238E27FC236}">
                <a16:creationId xmlns:a16="http://schemas.microsoft.com/office/drawing/2014/main" id="{17DE0CB6-FF26-0640-1E9A-DEF80E5B58CB}"/>
              </a:ext>
            </a:extLst>
          </p:cNvPr>
          <p:cNvSpPr txBox="1"/>
          <p:nvPr/>
        </p:nvSpPr>
        <p:spPr>
          <a:xfrm>
            <a:off x="1107346" y="2097248"/>
            <a:ext cx="5956184" cy="1477328"/>
          </a:xfrm>
          <a:prstGeom prst="rect">
            <a:avLst/>
          </a:prstGeom>
          <a:noFill/>
        </p:spPr>
        <p:txBody>
          <a:bodyPr wrap="square" rtlCol="0">
            <a:spAutoFit/>
          </a:bodyPr>
          <a:lstStyle/>
          <a:p>
            <a:r>
              <a:rPr lang="es-419" dirty="0"/>
              <a:t>Esto define la capacidad de que un elemento flexible se encoja si es necesario.</a:t>
            </a:r>
          </a:p>
          <a:p>
            <a:r>
              <a:rPr lang="es-419" dirty="0"/>
              <a:t>Los números negativos no son válidos.</a:t>
            </a:r>
          </a:p>
          <a:p>
            <a:endParaRPr lang="es-419" dirty="0"/>
          </a:p>
          <a:p>
            <a:endParaRPr lang="es-419" dirty="0"/>
          </a:p>
        </p:txBody>
      </p:sp>
      <p:pic>
        <p:nvPicPr>
          <p:cNvPr id="8" name="Imagen 7">
            <a:extLst>
              <a:ext uri="{FF2B5EF4-FFF2-40B4-BE49-F238E27FC236}">
                <a16:creationId xmlns:a16="http://schemas.microsoft.com/office/drawing/2014/main" id="{BFA4C237-515C-4C36-EBCF-6A0B0E414661}"/>
              </a:ext>
            </a:extLst>
          </p:cNvPr>
          <p:cNvPicPr>
            <a:picLocks noChangeAspect="1"/>
          </p:cNvPicPr>
          <p:nvPr/>
        </p:nvPicPr>
        <p:blipFill>
          <a:blip r:embed="rId2"/>
          <a:stretch>
            <a:fillRect/>
          </a:stretch>
        </p:blipFill>
        <p:spPr>
          <a:xfrm>
            <a:off x="6672262" y="3197698"/>
            <a:ext cx="3990975" cy="1000125"/>
          </a:xfrm>
          <a:prstGeom prst="rect">
            <a:avLst/>
          </a:prstGeom>
        </p:spPr>
      </p:pic>
    </p:spTree>
    <p:extLst>
      <p:ext uri="{BB962C8B-B14F-4D97-AF65-F5344CB8AC3E}">
        <p14:creationId xmlns:p14="http://schemas.microsoft.com/office/powerpoint/2010/main" val="2618621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BASE FLEXIBLE</a:t>
            </a:r>
          </a:p>
        </p:txBody>
      </p:sp>
      <p:sp>
        <p:nvSpPr>
          <p:cNvPr id="6" name="CuadroTexto 5">
            <a:extLst>
              <a:ext uri="{FF2B5EF4-FFF2-40B4-BE49-F238E27FC236}">
                <a16:creationId xmlns:a16="http://schemas.microsoft.com/office/drawing/2014/main" id="{D18AF9D5-4BDC-88F7-7460-A3E13E4E5D67}"/>
              </a:ext>
            </a:extLst>
          </p:cNvPr>
          <p:cNvSpPr txBox="1"/>
          <p:nvPr/>
        </p:nvSpPr>
        <p:spPr>
          <a:xfrm>
            <a:off x="1291905" y="1174459"/>
            <a:ext cx="9566595" cy="1200329"/>
          </a:xfrm>
          <a:prstGeom prst="rect">
            <a:avLst/>
          </a:prstGeom>
          <a:noFill/>
        </p:spPr>
        <p:txBody>
          <a:bodyPr wrap="square" rtlCol="0">
            <a:spAutoFit/>
          </a:bodyPr>
          <a:lstStyle/>
          <a:p>
            <a:pPr algn="just"/>
            <a:r>
              <a:rPr lang="es-419" b="0" i="0" dirty="0">
                <a:solidFill>
                  <a:srgbClr val="000000"/>
                </a:solidFill>
                <a:effectLst/>
                <a:latin typeface="Blanco"/>
              </a:rPr>
              <a:t>Esto define el tamaño predeterminado de un elemento antes de que se distribuya el espacio restante. Puede ser una longitud (por ejemplo, 20 %, 5 rem, etc.) o una palabra clave.</a:t>
            </a:r>
          </a:p>
          <a:p>
            <a:pPr algn="just"/>
            <a:r>
              <a:rPr lang="es-419" dirty="0"/>
              <a:t>Si se establece en 0, el espacio adicional alrededor del contenido no se tiene en cuenta. Si se establece en auto, el espacio adicional se distribuye en función de su </a:t>
            </a:r>
            <a:r>
              <a:rPr lang="es-419" dirty="0" err="1"/>
              <a:t>flex-grow</a:t>
            </a:r>
            <a:r>
              <a:rPr lang="es-419" dirty="0"/>
              <a:t> valor</a:t>
            </a:r>
          </a:p>
        </p:txBody>
      </p:sp>
      <p:pic>
        <p:nvPicPr>
          <p:cNvPr id="8" name="Imagen 7">
            <a:extLst>
              <a:ext uri="{FF2B5EF4-FFF2-40B4-BE49-F238E27FC236}">
                <a16:creationId xmlns:a16="http://schemas.microsoft.com/office/drawing/2014/main" id="{942566D7-5016-9AE8-0534-013A7B10C45D}"/>
              </a:ext>
            </a:extLst>
          </p:cNvPr>
          <p:cNvPicPr>
            <a:picLocks noChangeAspect="1"/>
          </p:cNvPicPr>
          <p:nvPr/>
        </p:nvPicPr>
        <p:blipFill>
          <a:blip r:embed="rId2"/>
          <a:stretch>
            <a:fillRect/>
          </a:stretch>
        </p:blipFill>
        <p:spPr>
          <a:xfrm>
            <a:off x="2911984" y="2962275"/>
            <a:ext cx="4695825" cy="933450"/>
          </a:xfrm>
          <a:prstGeom prst="rect">
            <a:avLst/>
          </a:prstGeom>
        </p:spPr>
      </p:pic>
    </p:spTree>
    <p:extLst>
      <p:ext uri="{BB962C8B-B14F-4D97-AF65-F5344CB8AC3E}">
        <p14:creationId xmlns:p14="http://schemas.microsoft.com/office/powerpoint/2010/main" val="1409015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alinearse</a:t>
            </a:r>
          </a:p>
        </p:txBody>
      </p:sp>
      <p:pic>
        <p:nvPicPr>
          <p:cNvPr id="7" name="Gráfico 6">
            <a:extLst>
              <a:ext uri="{FF2B5EF4-FFF2-40B4-BE49-F238E27FC236}">
                <a16:creationId xmlns:a16="http://schemas.microsoft.com/office/drawing/2014/main" id="{BBCF2038-D8E8-8BCD-28E1-20B7C57C06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8225" y="1181100"/>
            <a:ext cx="4667250" cy="2667000"/>
          </a:xfrm>
          <a:prstGeom prst="rect">
            <a:avLst/>
          </a:prstGeom>
        </p:spPr>
      </p:pic>
      <p:sp>
        <p:nvSpPr>
          <p:cNvPr id="8" name="CuadroTexto 7">
            <a:extLst>
              <a:ext uri="{FF2B5EF4-FFF2-40B4-BE49-F238E27FC236}">
                <a16:creationId xmlns:a16="http://schemas.microsoft.com/office/drawing/2014/main" id="{80E17404-E76E-8909-638D-33255ECDF9A8}"/>
              </a:ext>
            </a:extLst>
          </p:cNvPr>
          <p:cNvSpPr txBox="1"/>
          <p:nvPr/>
        </p:nvSpPr>
        <p:spPr>
          <a:xfrm>
            <a:off x="6096000" y="1422400"/>
            <a:ext cx="5153891" cy="2308324"/>
          </a:xfrm>
          <a:prstGeom prst="rect">
            <a:avLst/>
          </a:prstGeom>
          <a:noFill/>
        </p:spPr>
        <p:txBody>
          <a:bodyPr wrap="square" rtlCol="0">
            <a:spAutoFit/>
          </a:bodyPr>
          <a:lstStyle/>
          <a:p>
            <a:pPr algn="just"/>
            <a:r>
              <a:rPr lang="es-419" dirty="0"/>
              <a:t>Esto permite anular la alineación predeterminada (o la especificada por </a:t>
            </a:r>
            <a:r>
              <a:rPr lang="es-419" dirty="0" err="1"/>
              <a:t>align-items</a:t>
            </a:r>
            <a:r>
              <a:rPr lang="es-419" dirty="0"/>
              <a:t>) para elementos flexibles individuales.</a:t>
            </a:r>
          </a:p>
          <a:p>
            <a:pPr algn="just"/>
            <a:endParaRPr lang="es-419" dirty="0"/>
          </a:p>
          <a:p>
            <a:pPr algn="just"/>
            <a:r>
              <a:rPr lang="es-419" dirty="0"/>
              <a:t>Consulte la </a:t>
            </a:r>
            <a:r>
              <a:rPr lang="es-419" dirty="0" err="1"/>
              <a:t>align</a:t>
            </a:r>
            <a:r>
              <a:rPr lang="es-419" dirty="0"/>
              <a:t>-ítems explicación para comprender los valores disponibles.</a:t>
            </a:r>
          </a:p>
          <a:p>
            <a:pPr algn="just"/>
            <a:r>
              <a:rPr lang="es-419" dirty="0"/>
              <a:t>Tenga en cuenta que </a:t>
            </a:r>
            <a:r>
              <a:rPr lang="es-419" dirty="0" err="1"/>
              <a:t>float</a:t>
            </a:r>
            <a:r>
              <a:rPr lang="es-419" dirty="0"/>
              <a:t>, </a:t>
            </a:r>
            <a:r>
              <a:rPr lang="es-419" dirty="0" err="1"/>
              <a:t>clear</a:t>
            </a:r>
            <a:r>
              <a:rPr lang="es-419" dirty="0"/>
              <a:t> y vertical-</a:t>
            </a:r>
            <a:r>
              <a:rPr lang="es-419" dirty="0" err="1"/>
              <a:t>align</a:t>
            </a:r>
            <a:r>
              <a:rPr lang="es-419" dirty="0"/>
              <a:t> no tienen efecto en un elemento flexible.</a:t>
            </a:r>
          </a:p>
        </p:txBody>
      </p:sp>
      <p:pic>
        <p:nvPicPr>
          <p:cNvPr id="10" name="Imagen 9">
            <a:extLst>
              <a:ext uri="{FF2B5EF4-FFF2-40B4-BE49-F238E27FC236}">
                <a16:creationId xmlns:a16="http://schemas.microsoft.com/office/drawing/2014/main" id="{E4D5167D-7BF7-8F1D-F9DB-184C8F5E8015}"/>
              </a:ext>
            </a:extLst>
          </p:cNvPr>
          <p:cNvPicPr>
            <a:picLocks noChangeAspect="1"/>
          </p:cNvPicPr>
          <p:nvPr/>
        </p:nvPicPr>
        <p:blipFill>
          <a:blip r:embed="rId4"/>
          <a:stretch>
            <a:fillRect/>
          </a:stretch>
        </p:blipFill>
        <p:spPr>
          <a:xfrm>
            <a:off x="1038225" y="4057650"/>
            <a:ext cx="7210425" cy="1257300"/>
          </a:xfrm>
          <a:prstGeom prst="rect">
            <a:avLst/>
          </a:prstGeom>
        </p:spPr>
      </p:pic>
    </p:spTree>
    <p:extLst>
      <p:ext uri="{BB962C8B-B14F-4D97-AF65-F5344CB8AC3E}">
        <p14:creationId xmlns:p14="http://schemas.microsoft.com/office/powerpoint/2010/main" val="665036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BE0AC-D317-8CA4-A390-B335179691F0}"/>
              </a:ext>
            </a:extLst>
          </p:cNvPr>
          <p:cNvSpPr>
            <a:spLocks noGrp="1"/>
          </p:cNvSpPr>
          <p:nvPr>
            <p:ph type="title"/>
          </p:nvPr>
        </p:nvSpPr>
        <p:spPr>
          <a:xfrm>
            <a:off x="838200" y="365125"/>
            <a:ext cx="10515600" cy="784167"/>
          </a:xfrm>
        </p:spPr>
        <p:txBody>
          <a:bodyPr/>
          <a:lstStyle/>
          <a:p>
            <a:pPr algn="ctr"/>
            <a:r>
              <a:rPr lang="es-419" sz="2400" dirty="0">
                <a:solidFill>
                  <a:srgbClr val="EE2B7B"/>
                </a:solidFill>
                <a:latin typeface="Montserrat BOLD" panose="00000800000000000000" pitchFamily="2" charset="0"/>
              </a:rPr>
              <a:t>Propiedades del elemento padre </a:t>
            </a:r>
            <a:br>
              <a:rPr lang="es-419" dirty="0"/>
            </a:br>
            <a:endParaRPr lang="es-419" dirty="0"/>
          </a:p>
        </p:txBody>
      </p:sp>
      <p:sp>
        <p:nvSpPr>
          <p:cNvPr id="3" name="Marcador de contenido 2">
            <a:extLst>
              <a:ext uri="{FF2B5EF4-FFF2-40B4-BE49-F238E27FC236}">
                <a16:creationId xmlns:a16="http://schemas.microsoft.com/office/drawing/2014/main" id="{BE9C258A-ABF7-2347-86D0-F89978A413F4}"/>
              </a:ext>
            </a:extLst>
          </p:cNvPr>
          <p:cNvSpPr>
            <a:spLocks noGrp="1"/>
          </p:cNvSpPr>
          <p:nvPr>
            <p:ph idx="1"/>
          </p:nvPr>
        </p:nvSpPr>
        <p:spPr/>
        <p:txBody>
          <a:bodyPr/>
          <a:lstStyle/>
          <a:p>
            <a:r>
              <a:rPr lang="es-419" dirty="0"/>
              <a:t>flex-direccion</a:t>
            </a:r>
          </a:p>
          <a:p>
            <a:r>
              <a:rPr lang="es-419" dirty="0" err="1"/>
              <a:t>flex-wrap</a:t>
            </a:r>
            <a:endParaRPr lang="es-419" dirty="0"/>
          </a:p>
          <a:p>
            <a:r>
              <a:rPr lang="es-419" dirty="0"/>
              <a:t> </a:t>
            </a:r>
            <a:r>
              <a:rPr lang="es-419" dirty="0" err="1"/>
              <a:t>flex-flow</a:t>
            </a:r>
            <a:endParaRPr lang="es-419" dirty="0"/>
          </a:p>
          <a:p>
            <a:r>
              <a:rPr lang="es-419" dirty="0" err="1"/>
              <a:t>justify-content</a:t>
            </a:r>
            <a:endParaRPr lang="es-419" dirty="0"/>
          </a:p>
          <a:p>
            <a:r>
              <a:rPr lang="es-419" dirty="0" err="1"/>
              <a:t>align-item</a:t>
            </a:r>
            <a:endParaRPr lang="es-419" dirty="0"/>
          </a:p>
          <a:p>
            <a:r>
              <a:rPr lang="es-419" dirty="0" err="1"/>
              <a:t>align-content</a:t>
            </a:r>
            <a:r>
              <a:rPr lang="es-419" dirty="0"/>
              <a:t>    </a:t>
            </a:r>
          </a:p>
        </p:txBody>
      </p:sp>
    </p:spTree>
    <p:extLst>
      <p:ext uri="{BB962C8B-B14F-4D97-AF65-F5344CB8AC3E}">
        <p14:creationId xmlns:p14="http://schemas.microsoft.com/office/powerpoint/2010/main" val="3532859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ABE0AC-D317-8CA4-A390-B335179691F0}"/>
              </a:ext>
            </a:extLst>
          </p:cNvPr>
          <p:cNvSpPr>
            <a:spLocks noGrp="1"/>
          </p:cNvSpPr>
          <p:nvPr>
            <p:ph type="title"/>
          </p:nvPr>
        </p:nvSpPr>
        <p:spPr>
          <a:xfrm>
            <a:off x="838200" y="365125"/>
            <a:ext cx="10515600" cy="784167"/>
          </a:xfrm>
        </p:spPr>
        <p:txBody>
          <a:bodyPr/>
          <a:lstStyle/>
          <a:p>
            <a:pPr algn="ctr"/>
            <a:r>
              <a:rPr lang="es-419" sz="2400" dirty="0">
                <a:solidFill>
                  <a:srgbClr val="EE2B7B"/>
                </a:solidFill>
                <a:latin typeface="Montserrat BOLD" panose="00000800000000000000" pitchFamily="2" charset="0"/>
              </a:rPr>
              <a:t>Propiedades </a:t>
            </a:r>
            <a:r>
              <a:rPr lang="es-419" sz="2400">
                <a:solidFill>
                  <a:srgbClr val="EE2B7B"/>
                </a:solidFill>
                <a:latin typeface="Montserrat BOLD" panose="00000800000000000000" pitchFamily="2" charset="0"/>
              </a:rPr>
              <a:t>de elementos </a:t>
            </a:r>
            <a:r>
              <a:rPr lang="es-419" sz="2400" dirty="0">
                <a:solidFill>
                  <a:srgbClr val="EE2B7B"/>
                </a:solidFill>
                <a:latin typeface="Montserrat BOLD" panose="00000800000000000000" pitchFamily="2" charset="0"/>
              </a:rPr>
              <a:t>hijos</a:t>
            </a:r>
            <a:br>
              <a:rPr lang="es-419" dirty="0"/>
            </a:br>
            <a:endParaRPr lang="es-419" dirty="0"/>
          </a:p>
        </p:txBody>
      </p:sp>
      <p:sp>
        <p:nvSpPr>
          <p:cNvPr id="3" name="Marcador de contenido 2">
            <a:extLst>
              <a:ext uri="{FF2B5EF4-FFF2-40B4-BE49-F238E27FC236}">
                <a16:creationId xmlns:a16="http://schemas.microsoft.com/office/drawing/2014/main" id="{BE9C258A-ABF7-2347-86D0-F89978A413F4}"/>
              </a:ext>
            </a:extLst>
          </p:cNvPr>
          <p:cNvSpPr>
            <a:spLocks noGrp="1"/>
          </p:cNvSpPr>
          <p:nvPr>
            <p:ph idx="1"/>
          </p:nvPr>
        </p:nvSpPr>
        <p:spPr/>
        <p:txBody>
          <a:bodyPr/>
          <a:lstStyle/>
          <a:p>
            <a:r>
              <a:rPr lang="es-419" dirty="0" err="1"/>
              <a:t>order</a:t>
            </a:r>
            <a:endParaRPr lang="es-419" dirty="0"/>
          </a:p>
          <a:p>
            <a:r>
              <a:rPr lang="es-419" dirty="0" err="1"/>
              <a:t>flex-grow</a:t>
            </a:r>
            <a:r>
              <a:rPr lang="es-419" dirty="0"/>
              <a:t>   cuanto crece </a:t>
            </a:r>
          </a:p>
          <a:p>
            <a:r>
              <a:rPr lang="es-419" dirty="0" err="1"/>
              <a:t>flex-shrink</a:t>
            </a:r>
            <a:r>
              <a:rPr lang="es-419" dirty="0"/>
              <a:t> </a:t>
            </a:r>
          </a:p>
          <a:p>
            <a:r>
              <a:rPr lang="es-419" dirty="0" err="1"/>
              <a:t>flex</a:t>
            </a:r>
            <a:r>
              <a:rPr lang="es-419" dirty="0"/>
              <a:t>-basis</a:t>
            </a:r>
          </a:p>
          <a:p>
            <a:r>
              <a:rPr lang="es-419" dirty="0" err="1"/>
              <a:t>flex</a:t>
            </a:r>
            <a:r>
              <a:rPr lang="es-419" dirty="0"/>
              <a:t> </a:t>
            </a:r>
          </a:p>
          <a:p>
            <a:r>
              <a:rPr lang="es-419" dirty="0"/>
              <a:t> </a:t>
            </a:r>
            <a:r>
              <a:rPr lang="es-419" dirty="0" err="1"/>
              <a:t>align-selg</a:t>
            </a:r>
            <a:r>
              <a:rPr lang="es-419" dirty="0"/>
              <a:t> </a:t>
            </a:r>
          </a:p>
        </p:txBody>
      </p:sp>
    </p:spTree>
    <p:extLst>
      <p:ext uri="{BB962C8B-B14F-4D97-AF65-F5344CB8AC3E}">
        <p14:creationId xmlns:p14="http://schemas.microsoft.com/office/powerpoint/2010/main" val="417725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8"/>
            <a:ext cx="10515600" cy="1325563"/>
          </a:xfrm>
        </p:spPr>
        <p:txBody>
          <a:bodyPr/>
          <a:lstStyle/>
          <a:p>
            <a:r>
              <a:rPr lang="es-CO" sz="2400" dirty="0">
                <a:solidFill>
                  <a:srgbClr val="EE2B7B"/>
                </a:solidFill>
                <a:latin typeface="Montserrat BOLD" panose="00000800000000000000" pitchFamily="2" charset="0"/>
              </a:rPr>
              <a:t>FLEXBOX</a:t>
            </a:r>
          </a:p>
        </p:txBody>
      </p:sp>
      <p:sp>
        <p:nvSpPr>
          <p:cNvPr id="3" name="Marcador de contenido 2">
            <a:extLst>
              <a:ext uri="{FF2B5EF4-FFF2-40B4-BE49-F238E27FC236}">
                <a16:creationId xmlns:a16="http://schemas.microsoft.com/office/drawing/2014/main" id="{8EF03CC8-7857-417A-968E-053F2982BC5F}"/>
              </a:ext>
            </a:extLst>
          </p:cNvPr>
          <p:cNvSpPr>
            <a:spLocks noGrp="1"/>
          </p:cNvSpPr>
          <p:nvPr>
            <p:ph idx="1"/>
          </p:nvPr>
        </p:nvSpPr>
        <p:spPr>
          <a:xfrm>
            <a:off x="838200" y="1582088"/>
            <a:ext cx="9597705" cy="3959730"/>
          </a:xfrm>
        </p:spPr>
        <p:txBody>
          <a:bodyPr>
            <a:normAutofit/>
          </a:bodyPr>
          <a:lstStyle/>
          <a:p>
            <a:pPr marL="0" indent="0" algn="just">
              <a:buNone/>
            </a:pPr>
            <a:r>
              <a:rPr lang="es-419" sz="1600" dirty="0">
                <a:latin typeface="Arial" panose="020B0604020202020204" pitchFamily="34" charset="0"/>
                <a:cs typeface="Arial" panose="020B0604020202020204" pitchFamily="34" charset="0"/>
              </a:rPr>
              <a:t>Tiene como objetivo proporcionar una forma más eficiente de diseñar, alinear y distribuir el espacio entre los elementos en un contenedor, incluso cuando su tamaño es desconocido y/o dinámico</a:t>
            </a:r>
          </a:p>
          <a:p>
            <a:pPr marL="0" indent="0" algn="just">
              <a:buNone/>
            </a:pPr>
            <a:r>
              <a:rPr lang="es-419" sz="1600" dirty="0">
                <a:latin typeface="Arial" panose="020B0604020202020204" pitchFamily="34" charset="0"/>
                <a:cs typeface="Arial" panose="020B0604020202020204" pitchFamily="34" charset="0"/>
              </a:rPr>
              <a:t>La idea principal detrás del diseño flexible es darle al contenedor la capacidad de modificar el ancho/alto (y el orden) de sus elementos para llenar mejor el espacio disponible (principalmente para adaptarse a todo tipo de dispositivos de visualización y tamaños de pantalla).</a:t>
            </a:r>
          </a:p>
          <a:p>
            <a:pPr marL="0" indent="0" algn="just">
              <a:buNone/>
            </a:pPr>
            <a:r>
              <a:rPr lang="es-419" sz="1600" dirty="0">
                <a:latin typeface="Arial" panose="020B0604020202020204" pitchFamily="34" charset="0"/>
                <a:cs typeface="Arial" panose="020B0604020202020204" pitchFamily="34" charset="0"/>
              </a:rPr>
              <a:t>Un contenedor flexible expande los elementos para llenar el espacio libre disponible o los reduce para evitar el desbordamiento.</a:t>
            </a:r>
          </a:p>
          <a:p>
            <a:pPr marL="0" indent="0" algn="just">
              <a:buNone/>
            </a:pPr>
            <a:r>
              <a:rPr lang="es-419" sz="1600" dirty="0">
                <a:latin typeface="Arial" panose="020B0604020202020204" pitchFamily="34" charset="0"/>
                <a:cs typeface="Arial" panose="020B0604020202020204" pitchFamily="34" charset="0"/>
              </a:rPr>
              <a:t>Lo que es más importante, el diseño de </a:t>
            </a:r>
            <a:r>
              <a:rPr lang="es-419" sz="1600" dirty="0" err="1">
                <a:latin typeface="Arial" panose="020B0604020202020204" pitchFamily="34" charset="0"/>
                <a:cs typeface="Arial" panose="020B0604020202020204" pitchFamily="34" charset="0"/>
              </a:rPr>
              <a:t>flexbox</a:t>
            </a:r>
            <a:r>
              <a:rPr lang="es-419" sz="1600" dirty="0">
                <a:latin typeface="Arial" panose="020B0604020202020204" pitchFamily="34" charset="0"/>
                <a:cs typeface="Arial" panose="020B0604020202020204" pitchFamily="34" charset="0"/>
              </a:rPr>
              <a:t> es independiente de la dirección a diferencia de los diseños normales (bloque que tiene una base vertical y en línea que tiene una base horizontal).</a:t>
            </a:r>
            <a:endParaRPr lang="es-CO"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4623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8"/>
            <a:ext cx="10515600" cy="1325563"/>
          </a:xfrm>
        </p:spPr>
        <p:txBody>
          <a:bodyPr/>
          <a:lstStyle/>
          <a:p>
            <a:pPr algn="ctr"/>
            <a:r>
              <a:rPr lang="es-CO" sz="2400" dirty="0">
                <a:solidFill>
                  <a:srgbClr val="EE2B7B"/>
                </a:solidFill>
                <a:latin typeface="Montserrat BOLD" panose="00000800000000000000" pitchFamily="2" charset="0"/>
              </a:rPr>
              <a:t>PROPIEDADES DE CAJA FLEXIBLE (PADRE)</a:t>
            </a:r>
          </a:p>
        </p:txBody>
      </p:sp>
      <p:pic>
        <p:nvPicPr>
          <p:cNvPr id="7" name="Marcador de contenido 6">
            <a:extLst>
              <a:ext uri="{FF2B5EF4-FFF2-40B4-BE49-F238E27FC236}">
                <a16:creationId xmlns:a16="http://schemas.microsoft.com/office/drawing/2014/main" id="{57F71BC0-A653-487B-A90B-4EEEA38BB2C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850" y="1285875"/>
            <a:ext cx="5391150" cy="2143125"/>
          </a:xfrm>
        </p:spPr>
      </p:pic>
      <p:pic>
        <p:nvPicPr>
          <p:cNvPr id="9" name="Gráfico 8">
            <a:extLst>
              <a:ext uri="{FF2B5EF4-FFF2-40B4-BE49-F238E27FC236}">
                <a16:creationId xmlns:a16="http://schemas.microsoft.com/office/drawing/2014/main" id="{243F2F52-9595-5FAD-F0E2-CEBDE7F6A2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05575" y="1285874"/>
            <a:ext cx="5391150" cy="2143125"/>
          </a:xfrm>
          <a:prstGeom prst="rect">
            <a:avLst/>
          </a:prstGeom>
        </p:spPr>
      </p:pic>
      <p:pic>
        <p:nvPicPr>
          <p:cNvPr id="11" name="Imagen 10">
            <a:extLst>
              <a:ext uri="{FF2B5EF4-FFF2-40B4-BE49-F238E27FC236}">
                <a16:creationId xmlns:a16="http://schemas.microsoft.com/office/drawing/2014/main" id="{784AFF00-5A4F-491D-93A7-2C677D086B19}"/>
              </a:ext>
            </a:extLst>
          </p:cNvPr>
          <p:cNvPicPr>
            <a:picLocks noChangeAspect="1"/>
          </p:cNvPicPr>
          <p:nvPr/>
        </p:nvPicPr>
        <p:blipFill>
          <a:blip r:embed="rId6"/>
          <a:stretch>
            <a:fillRect/>
          </a:stretch>
        </p:blipFill>
        <p:spPr>
          <a:xfrm>
            <a:off x="994307" y="3990248"/>
            <a:ext cx="4812236" cy="1581877"/>
          </a:xfrm>
          <a:prstGeom prst="rect">
            <a:avLst/>
          </a:prstGeom>
        </p:spPr>
      </p:pic>
    </p:spTree>
    <p:extLst>
      <p:ext uri="{BB962C8B-B14F-4D97-AF65-F5344CB8AC3E}">
        <p14:creationId xmlns:p14="http://schemas.microsoft.com/office/powerpoint/2010/main" val="335483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8"/>
            <a:ext cx="10515600" cy="1325563"/>
          </a:xfrm>
        </p:spPr>
        <p:txBody>
          <a:bodyPr/>
          <a:lstStyle/>
          <a:p>
            <a:r>
              <a:rPr lang="es-CO" sz="2400" dirty="0">
                <a:solidFill>
                  <a:srgbClr val="EE2B7B"/>
                </a:solidFill>
                <a:latin typeface="Montserrat BOLD" panose="00000800000000000000" pitchFamily="2" charset="0"/>
              </a:rPr>
              <a:t>DIRECCIÓN DE FLEXIÓN</a:t>
            </a:r>
          </a:p>
        </p:txBody>
      </p:sp>
      <p:sp>
        <p:nvSpPr>
          <p:cNvPr id="3" name="Marcador de contenido 2">
            <a:extLst>
              <a:ext uri="{FF2B5EF4-FFF2-40B4-BE49-F238E27FC236}">
                <a16:creationId xmlns:a16="http://schemas.microsoft.com/office/drawing/2014/main" id="{8EF03CC8-7857-417A-968E-053F2982BC5F}"/>
              </a:ext>
            </a:extLst>
          </p:cNvPr>
          <p:cNvSpPr>
            <a:spLocks noGrp="1"/>
          </p:cNvSpPr>
          <p:nvPr>
            <p:ph idx="1"/>
          </p:nvPr>
        </p:nvSpPr>
        <p:spPr>
          <a:xfrm>
            <a:off x="838200" y="1582088"/>
            <a:ext cx="10515600" cy="3959730"/>
          </a:xfrm>
        </p:spPr>
        <p:txBody>
          <a:bodyPr>
            <a:normAutofit/>
          </a:bodyPr>
          <a:lstStyle/>
          <a:p>
            <a:pPr marL="0" indent="0">
              <a:buNone/>
            </a:pPr>
            <a:r>
              <a:rPr lang="es-419" sz="1800" dirty="0">
                <a:solidFill>
                  <a:srgbClr val="6E6F72"/>
                </a:solidFill>
                <a:latin typeface="Montserrat Medium" panose="00000600000000000000" pitchFamily="50" charset="0"/>
              </a:rPr>
              <a:t> </a:t>
            </a:r>
            <a:endParaRPr lang="es-CO" sz="1800" dirty="0">
              <a:solidFill>
                <a:srgbClr val="6E6F72"/>
              </a:solidFill>
              <a:latin typeface="Montserrat Medium" panose="00000600000000000000" pitchFamily="50" charset="0"/>
            </a:endParaRPr>
          </a:p>
        </p:txBody>
      </p:sp>
      <p:pic>
        <p:nvPicPr>
          <p:cNvPr id="5" name="Gráfico 4">
            <a:extLst>
              <a:ext uri="{FF2B5EF4-FFF2-40B4-BE49-F238E27FC236}">
                <a16:creationId xmlns:a16="http://schemas.microsoft.com/office/drawing/2014/main" id="{B37AE230-57F1-44CD-14E1-B5F6D26B09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8750" y="2584288"/>
            <a:ext cx="4667250" cy="2143125"/>
          </a:xfrm>
          <a:prstGeom prst="rect">
            <a:avLst/>
          </a:prstGeom>
        </p:spPr>
      </p:pic>
      <p:pic>
        <p:nvPicPr>
          <p:cNvPr id="7" name="Imagen 6">
            <a:extLst>
              <a:ext uri="{FF2B5EF4-FFF2-40B4-BE49-F238E27FC236}">
                <a16:creationId xmlns:a16="http://schemas.microsoft.com/office/drawing/2014/main" id="{2E187F8B-60F0-ED21-42B0-C8FE28AB80E5}"/>
              </a:ext>
            </a:extLst>
          </p:cNvPr>
          <p:cNvPicPr>
            <a:picLocks noChangeAspect="1"/>
          </p:cNvPicPr>
          <p:nvPr/>
        </p:nvPicPr>
        <p:blipFill>
          <a:blip r:embed="rId4"/>
          <a:stretch>
            <a:fillRect/>
          </a:stretch>
        </p:blipFill>
        <p:spPr>
          <a:xfrm>
            <a:off x="1289648" y="4805800"/>
            <a:ext cx="6049222" cy="941744"/>
          </a:xfrm>
          <a:prstGeom prst="rect">
            <a:avLst/>
          </a:prstGeom>
        </p:spPr>
      </p:pic>
      <p:sp>
        <p:nvSpPr>
          <p:cNvPr id="8" name="CuadroTexto 7">
            <a:extLst>
              <a:ext uri="{FF2B5EF4-FFF2-40B4-BE49-F238E27FC236}">
                <a16:creationId xmlns:a16="http://schemas.microsoft.com/office/drawing/2014/main" id="{7780EBD1-F059-65A9-5881-0775B4AC8388}"/>
              </a:ext>
            </a:extLst>
          </p:cNvPr>
          <p:cNvSpPr txBox="1"/>
          <p:nvPr/>
        </p:nvSpPr>
        <p:spPr>
          <a:xfrm>
            <a:off x="7097087" y="2696088"/>
            <a:ext cx="4154488" cy="2031325"/>
          </a:xfrm>
          <a:prstGeom prst="rect">
            <a:avLst/>
          </a:prstGeom>
          <a:noFill/>
        </p:spPr>
        <p:txBody>
          <a:bodyPr wrap="square" rtlCol="0">
            <a:spAutoFit/>
          </a:bodyPr>
          <a:lstStyle/>
          <a:p>
            <a:pPr marL="285750" indent="-285750">
              <a:buFont typeface="Wingdings" panose="05000000000000000000" pitchFamily="2" charset="2"/>
              <a:buChar char="ü"/>
            </a:pPr>
            <a:r>
              <a:rPr lang="es-419" b="1" dirty="0" err="1"/>
              <a:t>row</a:t>
            </a:r>
            <a:r>
              <a:rPr lang="es-419" dirty="0"/>
              <a:t>(predeterminado): de izquierda a derecha</a:t>
            </a:r>
          </a:p>
          <a:p>
            <a:pPr marL="285750" indent="-285750">
              <a:buFont typeface="Wingdings" panose="05000000000000000000" pitchFamily="2" charset="2"/>
              <a:buChar char="ü"/>
            </a:pPr>
            <a:r>
              <a:rPr lang="es-419" b="1" dirty="0" err="1"/>
              <a:t>row</a:t>
            </a:r>
            <a:r>
              <a:rPr lang="es-419" b="1" dirty="0"/>
              <a:t>-reverse:</a:t>
            </a:r>
            <a:r>
              <a:rPr lang="es-419" dirty="0"/>
              <a:t> de derecha a izquierda </a:t>
            </a:r>
          </a:p>
          <a:p>
            <a:pPr marL="285750" indent="-285750">
              <a:buFont typeface="Wingdings" panose="05000000000000000000" pitchFamily="2" charset="2"/>
              <a:buChar char="ü"/>
            </a:pPr>
            <a:r>
              <a:rPr lang="es-419" b="1" dirty="0" err="1"/>
              <a:t>column</a:t>
            </a:r>
            <a:r>
              <a:rPr lang="es-419" b="1" dirty="0"/>
              <a:t>:</a:t>
            </a:r>
            <a:r>
              <a:rPr lang="es-419" dirty="0"/>
              <a:t> igual que </a:t>
            </a:r>
            <a:r>
              <a:rPr lang="es-419" dirty="0" err="1"/>
              <a:t>row</a:t>
            </a:r>
            <a:r>
              <a:rPr lang="es-419" dirty="0"/>
              <a:t> pero de arriba a abajo</a:t>
            </a:r>
          </a:p>
          <a:p>
            <a:pPr marL="285750" indent="-285750">
              <a:buFont typeface="Wingdings" panose="05000000000000000000" pitchFamily="2" charset="2"/>
              <a:buChar char="ü"/>
            </a:pPr>
            <a:r>
              <a:rPr lang="es-419" b="1" dirty="0" err="1"/>
              <a:t>column</a:t>
            </a:r>
            <a:r>
              <a:rPr lang="es-419" b="1" dirty="0"/>
              <a:t>-reverse:</a:t>
            </a:r>
            <a:r>
              <a:rPr lang="es-419" dirty="0"/>
              <a:t> igual que </a:t>
            </a:r>
            <a:r>
              <a:rPr lang="es-419" dirty="0" err="1"/>
              <a:t>row</a:t>
            </a:r>
            <a:r>
              <a:rPr lang="es-419" dirty="0"/>
              <a:t>-reverse pero de abajo hacia arriba</a:t>
            </a:r>
          </a:p>
        </p:txBody>
      </p:sp>
      <p:sp>
        <p:nvSpPr>
          <p:cNvPr id="10" name="CuadroTexto 9">
            <a:extLst>
              <a:ext uri="{FF2B5EF4-FFF2-40B4-BE49-F238E27FC236}">
                <a16:creationId xmlns:a16="http://schemas.microsoft.com/office/drawing/2014/main" id="{16687F33-1604-64F2-1FA9-43F5ED772667}"/>
              </a:ext>
            </a:extLst>
          </p:cNvPr>
          <p:cNvSpPr txBox="1"/>
          <p:nvPr/>
        </p:nvSpPr>
        <p:spPr>
          <a:xfrm>
            <a:off x="1160813" y="1096787"/>
            <a:ext cx="9870374" cy="1477328"/>
          </a:xfrm>
          <a:prstGeom prst="rect">
            <a:avLst/>
          </a:prstGeom>
          <a:noFill/>
        </p:spPr>
        <p:txBody>
          <a:bodyPr wrap="square" rtlCol="0">
            <a:spAutoFit/>
          </a:bodyPr>
          <a:lstStyle/>
          <a:p>
            <a:pPr algn="just"/>
            <a:r>
              <a:rPr lang="es-419" dirty="0">
                <a:latin typeface="Arial" panose="020B0604020202020204" pitchFamily="34" charset="0"/>
                <a:cs typeface="Arial" panose="020B0604020202020204" pitchFamily="34" charset="0"/>
              </a:rPr>
              <a:t>Establece el eje principal, definiendo así la dirección en que se colocan los artículos flexibles en el contenedor flexible. </a:t>
            </a:r>
          </a:p>
          <a:p>
            <a:pPr algn="just"/>
            <a:r>
              <a:rPr lang="es-419" dirty="0" err="1">
                <a:latin typeface="Arial" panose="020B0604020202020204" pitchFamily="34" charset="0"/>
                <a:cs typeface="Arial" panose="020B0604020202020204" pitchFamily="34" charset="0"/>
              </a:rPr>
              <a:t>Flexbox</a:t>
            </a:r>
            <a:r>
              <a:rPr lang="es-419" dirty="0">
                <a:latin typeface="Arial" panose="020B0604020202020204" pitchFamily="34" charset="0"/>
                <a:cs typeface="Arial" panose="020B0604020202020204" pitchFamily="34" charset="0"/>
              </a:rPr>
              <a:t> es (aparte del envoltorio opcional) un concepto de diseño de una sola dirección. Piense en los elementos flexibles como dispuestos principalmente en filas horizontales o columnas verticales.</a:t>
            </a:r>
          </a:p>
        </p:txBody>
      </p:sp>
    </p:spTree>
    <p:extLst>
      <p:ext uri="{BB962C8B-B14F-4D97-AF65-F5344CB8AC3E}">
        <p14:creationId xmlns:p14="http://schemas.microsoft.com/office/powerpoint/2010/main" val="1418691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757094"/>
          </a:xfrm>
        </p:spPr>
        <p:txBody>
          <a:bodyPr/>
          <a:lstStyle/>
          <a:p>
            <a:r>
              <a:rPr lang="es-CO" sz="2400" dirty="0">
                <a:solidFill>
                  <a:srgbClr val="EE2B7B"/>
                </a:solidFill>
                <a:latin typeface="Montserrat BOLD" panose="00000800000000000000" pitchFamily="2" charset="0"/>
              </a:rPr>
              <a:t>ENVOLTURA FLEXIBLE</a:t>
            </a:r>
          </a:p>
        </p:txBody>
      </p:sp>
      <p:sp>
        <p:nvSpPr>
          <p:cNvPr id="3" name="Marcador de contenido 2">
            <a:extLst>
              <a:ext uri="{FF2B5EF4-FFF2-40B4-BE49-F238E27FC236}">
                <a16:creationId xmlns:a16="http://schemas.microsoft.com/office/drawing/2014/main" id="{8EF03CC8-7857-417A-968E-053F2982BC5F}"/>
              </a:ext>
            </a:extLst>
          </p:cNvPr>
          <p:cNvSpPr>
            <a:spLocks noGrp="1"/>
          </p:cNvSpPr>
          <p:nvPr>
            <p:ph idx="1"/>
          </p:nvPr>
        </p:nvSpPr>
        <p:spPr>
          <a:xfrm>
            <a:off x="838200" y="1582088"/>
            <a:ext cx="10515600" cy="3959730"/>
          </a:xfrm>
        </p:spPr>
        <p:txBody>
          <a:bodyPr>
            <a:normAutofit/>
          </a:bodyPr>
          <a:lstStyle/>
          <a:p>
            <a:pPr marL="0" indent="0">
              <a:buNone/>
            </a:pPr>
            <a:r>
              <a:rPr lang="es-419" sz="1800" dirty="0">
                <a:solidFill>
                  <a:srgbClr val="6E6F72"/>
                </a:solidFill>
                <a:latin typeface="Montserrat Medium" panose="00000600000000000000" pitchFamily="50" charset="0"/>
              </a:rPr>
              <a:t> </a:t>
            </a:r>
            <a:endParaRPr lang="es-CO" sz="1800" dirty="0">
              <a:solidFill>
                <a:srgbClr val="6E6F72"/>
              </a:solidFill>
              <a:latin typeface="Montserrat Medium" panose="00000600000000000000" pitchFamily="50" charset="0"/>
            </a:endParaRPr>
          </a:p>
        </p:txBody>
      </p:sp>
      <p:sp>
        <p:nvSpPr>
          <p:cNvPr id="4" name="CuadroTexto 3">
            <a:extLst>
              <a:ext uri="{FF2B5EF4-FFF2-40B4-BE49-F238E27FC236}">
                <a16:creationId xmlns:a16="http://schemas.microsoft.com/office/drawing/2014/main" id="{4299BEA5-817C-B222-7695-F49C0ADA0492}"/>
              </a:ext>
            </a:extLst>
          </p:cNvPr>
          <p:cNvSpPr txBox="1"/>
          <p:nvPr/>
        </p:nvSpPr>
        <p:spPr>
          <a:xfrm>
            <a:off x="970961" y="1063669"/>
            <a:ext cx="10294070" cy="646331"/>
          </a:xfrm>
          <a:prstGeom prst="rect">
            <a:avLst/>
          </a:prstGeom>
          <a:noFill/>
        </p:spPr>
        <p:txBody>
          <a:bodyPr wrap="square" rtlCol="0">
            <a:spAutoFit/>
          </a:bodyPr>
          <a:lstStyle/>
          <a:p>
            <a:r>
              <a:rPr lang="es-419" dirty="0"/>
              <a:t>De forma predeterminada, todos los elementos flexibles intentarán encajar en una línea. Puede cambiar eso y permitir que los elementos se ajusten según sea necesario con esta propiedad.</a:t>
            </a:r>
          </a:p>
        </p:txBody>
      </p:sp>
      <p:pic>
        <p:nvPicPr>
          <p:cNvPr id="6" name="Imagen 5">
            <a:extLst>
              <a:ext uri="{FF2B5EF4-FFF2-40B4-BE49-F238E27FC236}">
                <a16:creationId xmlns:a16="http://schemas.microsoft.com/office/drawing/2014/main" id="{668EF9FA-8EDD-54F9-748E-DD258BEC5DF3}"/>
              </a:ext>
            </a:extLst>
          </p:cNvPr>
          <p:cNvPicPr>
            <a:picLocks noChangeAspect="1"/>
          </p:cNvPicPr>
          <p:nvPr/>
        </p:nvPicPr>
        <p:blipFill>
          <a:blip r:embed="rId2"/>
          <a:stretch>
            <a:fillRect/>
          </a:stretch>
        </p:blipFill>
        <p:spPr>
          <a:xfrm>
            <a:off x="1222146" y="4287739"/>
            <a:ext cx="4895850" cy="971550"/>
          </a:xfrm>
          <a:prstGeom prst="rect">
            <a:avLst/>
          </a:prstGeom>
        </p:spPr>
      </p:pic>
      <p:pic>
        <p:nvPicPr>
          <p:cNvPr id="8" name="Gráfico 7">
            <a:extLst>
              <a:ext uri="{FF2B5EF4-FFF2-40B4-BE49-F238E27FC236}">
                <a16:creationId xmlns:a16="http://schemas.microsoft.com/office/drawing/2014/main" id="{288C2C27-DB45-E2C2-0D23-492536EF74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6446" y="1710000"/>
            <a:ext cx="4667250" cy="2428875"/>
          </a:xfrm>
          <a:prstGeom prst="rect">
            <a:avLst/>
          </a:prstGeom>
        </p:spPr>
      </p:pic>
      <p:sp>
        <p:nvSpPr>
          <p:cNvPr id="9" name="CuadroTexto 8">
            <a:extLst>
              <a:ext uri="{FF2B5EF4-FFF2-40B4-BE49-F238E27FC236}">
                <a16:creationId xmlns:a16="http://schemas.microsoft.com/office/drawing/2014/main" id="{D4CFA288-9C1F-17A0-5D3F-D8CC4317DCA2}"/>
              </a:ext>
            </a:extLst>
          </p:cNvPr>
          <p:cNvSpPr txBox="1"/>
          <p:nvPr/>
        </p:nvSpPr>
        <p:spPr>
          <a:xfrm>
            <a:off x="6569054" y="2274255"/>
            <a:ext cx="5218325" cy="1754326"/>
          </a:xfrm>
          <a:prstGeom prst="rect">
            <a:avLst/>
          </a:prstGeom>
          <a:noFill/>
        </p:spPr>
        <p:txBody>
          <a:bodyPr wrap="square" rtlCol="0">
            <a:spAutoFit/>
          </a:bodyPr>
          <a:lstStyle/>
          <a:p>
            <a:pPr marL="285750" indent="-285750">
              <a:buFont typeface="Wingdings" panose="05000000000000000000" pitchFamily="2" charset="2"/>
              <a:buChar char="ü"/>
            </a:pPr>
            <a:r>
              <a:rPr lang="es-419" b="1" dirty="0" err="1"/>
              <a:t>nowrap</a:t>
            </a:r>
            <a:r>
              <a:rPr lang="es-419" dirty="0"/>
              <a:t>(predeterminado): todos los elementos flexibles estarán en una línea</a:t>
            </a:r>
          </a:p>
          <a:p>
            <a:pPr marL="285750" indent="-285750">
              <a:buFont typeface="Wingdings" panose="05000000000000000000" pitchFamily="2" charset="2"/>
              <a:buChar char="ü"/>
            </a:pPr>
            <a:r>
              <a:rPr lang="es-419" b="1" dirty="0" err="1"/>
              <a:t>wrap</a:t>
            </a:r>
            <a:r>
              <a:rPr lang="es-419" b="1" dirty="0"/>
              <a:t>:</a:t>
            </a:r>
            <a:r>
              <a:rPr lang="es-419" dirty="0"/>
              <a:t> los elementos flexibles se ajustarán a varias líneas, de arriba a abajo.</a:t>
            </a:r>
          </a:p>
          <a:p>
            <a:pPr marL="285750" indent="-285750">
              <a:buFont typeface="Wingdings" panose="05000000000000000000" pitchFamily="2" charset="2"/>
              <a:buChar char="ü"/>
            </a:pPr>
            <a:r>
              <a:rPr lang="es-419" b="1" dirty="0" err="1"/>
              <a:t>wrap</a:t>
            </a:r>
            <a:r>
              <a:rPr lang="es-419" b="1" dirty="0"/>
              <a:t>-reverse: </a:t>
            </a:r>
            <a:r>
              <a:rPr lang="es-419" dirty="0"/>
              <a:t>los elementos flexibles se ajustarán a varias líneas de abajo hacia arriba.</a:t>
            </a:r>
          </a:p>
        </p:txBody>
      </p:sp>
    </p:spTree>
    <p:extLst>
      <p:ext uri="{BB962C8B-B14F-4D97-AF65-F5344CB8AC3E}">
        <p14:creationId xmlns:p14="http://schemas.microsoft.com/office/powerpoint/2010/main" val="238853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757094"/>
          </a:xfrm>
        </p:spPr>
        <p:txBody>
          <a:bodyPr/>
          <a:lstStyle/>
          <a:p>
            <a:r>
              <a:rPr lang="es-CO" sz="2400" dirty="0">
                <a:solidFill>
                  <a:srgbClr val="EE2B7B"/>
                </a:solidFill>
                <a:latin typeface="Montserrat BOLD" panose="00000800000000000000" pitchFamily="2" charset="0"/>
              </a:rPr>
              <a:t>FLUJO FLEXIBLE</a:t>
            </a:r>
          </a:p>
        </p:txBody>
      </p:sp>
      <p:sp>
        <p:nvSpPr>
          <p:cNvPr id="3" name="Marcador de contenido 2">
            <a:extLst>
              <a:ext uri="{FF2B5EF4-FFF2-40B4-BE49-F238E27FC236}">
                <a16:creationId xmlns:a16="http://schemas.microsoft.com/office/drawing/2014/main" id="{8EF03CC8-7857-417A-968E-053F2982BC5F}"/>
              </a:ext>
            </a:extLst>
          </p:cNvPr>
          <p:cNvSpPr>
            <a:spLocks noGrp="1"/>
          </p:cNvSpPr>
          <p:nvPr>
            <p:ph idx="1"/>
          </p:nvPr>
        </p:nvSpPr>
        <p:spPr>
          <a:xfrm>
            <a:off x="838200" y="1582088"/>
            <a:ext cx="10515600" cy="3959730"/>
          </a:xfrm>
        </p:spPr>
        <p:txBody>
          <a:bodyPr>
            <a:normAutofit/>
          </a:bodyPr>
          <a:lstStyle/>
          <a:p>
            <a:pPr marL="0" indent="0">
              <a:buNone/>
            </a:pPr>
            <a:r>
              <a:rPr lang="es-419" sz="1800" dirty="0">
                <a:solidFill>
                  <a:srgbClr val="6E6F72"/>
                </a:solidFill>
                <a:latin typeface="Montserrat Medium" panose="00000600000000000000" pitchFamily="50" charset="0"/>
              </a:rPr>
              <a:t> </a:t>
            </a:r>
            <a:endParaRPr lang="es-CO" sz="1800" dirty="0">
              <a:solidFill>
                <a:srgbClr val="6E6F72"/>
              </a:solidFill>
              <a:latin typeface="Montserrat Medium" panose="00000600000000000000" pitchFamily="50" charset="0"/>
            </a:endParaRPr>
          </a:p>
        </p:txBody>
      </p:sp>
      <p:sp>
        <p:nvSpPr>
          <p:cNvPr id="4" name="CuadroTexto 3">
            <a:extLst>
              <a:ext uri="{FF2B5EF4-FFF2-40B4-BE49-F238E27FC236}">
                <a16:creationId xmlns:a16="http://schemas.microsoft.com/office/drawing/2014/main" id="{41C4590E-E6D6-06D2-9270-89E90EEE862B}"/>
              </a:ext>
            </a:extLst>
          </p:cNvPr>
          <p:cNvSpPr txBox="1"/>
          <p:nvPr/>
        </p:nvSpPr>
        <p:spPr>
          <a:xfrm>
            <a:off x="922789" y="1316182"/>
            <a:ext cx="10284903" cy="646331"/>
          </a:xfrm>
          <a:prstGeom prst="rect">
            <a:avLst/>
          </a:prstGeom>
          <a:noFill/>
        </p:spPr>
        <p:txBody>
          <a:bodyPr wrap="square" rtlCol="0">
            <a:spAutoFit/>
          </a:bodyPr>
          <a:lstStyle/>
          <a:p>
            <a:r>
              <a:rPr lang="es-419"/>
              <a:t>Esta es una forma abreviada de las propiedades flex-directiony flex-wrap, que juntas definen los ejes principal y transversal del contenedor flexible. El valor predeterminado es row nowrap.</a:t>
            </a:r>
            <a:endParaRPr lang="es-419" dirty="0"/>
          </a:p>
        </p:txBody>
      </p:sp>
      <p:pic>
        <p:nvPicPr>
          <p:cNvPr id="6" name="Imagen 5">
            <a:extLst>
              <a:ext uri="{FF2B5EF4-FFF2-40B4-BE49-F238E27FC236}">
                <a16:creationId xmlns:a16="http://schemas.microsoft.com/office/drawing/2014/main" id="{AB426396-11E1-44F6-95D3-01CE5624AC04}"/>
              </a:ext>
            </a:extLst>
          </p:cNvPr>
          <p:cNvPicPr>
            <a:picLocks noChangeAspect="1"/>
          </p:cNvPicPr>
          <p:nvPr/>
        </p:nvPicPr>
        <p:blipFill>
          <a:blip r:embed="rId2"/>
          <a:stretch>
            <a:fillRect/>
          </a:stretch>
        </p:blipFill>
        <p:spPr>
          <a:xfrm>
            <a:off x="3814762" y="2265903"/>
            <a:ext cx="3000375" cy="914400"/>
          </a:xfrm>
          <a:prstGeom prst="rect">
            <a:avLst/>
          </a:prstGeom>
        </p:spPr>
      </p:pic>
    </p:spTree>
    <p:extLst>
      <p:ext uri="{BB962C8B-B14F-4D97-AF65-F5344CB8AC3E}">
        <p14:creationId xmlns:p14="http://schemas.microsoft.com/office/powerpoint/2010/main" val="328070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8"/>
            <a:ext cx="10515600" cy="1325563"/>
          </a:xfrm>
        </p:spPr>
        <p:txBody>
          <a:bodyPr/>
          <a:lstStyle/>
          <a:p>
            <a:r>
              <a:rPr lang="es-CO" sz="2400" dirty="0">
                <a:solidFill>
                  <a:srgbClr val="EE2B7B"/>
                </a:solidFill>
                <a:latin typeface="Montserrat BOLD" panose="00000800000000000000" pitchFamily="2" charset="0"/>
              </a:rPr>
              <a:t>JUSTIFICAR-CONTENIDO</a:t>
            </a:r>
          </a:p>
        </p:txBody>
      </p:sp>
      <p:sp>
        <p:nvSpPr>
          <p:cNvPr id="3" name="Marcador de contenido 2">
            <a:extLst>
              <a:ext uri="{FF2B5EF4-FFF2-40B4-BE49-F238E27FC236}">
                <a16:creationId xmlns:a16="http://schemas.microsoft.com/office/drawing/2014/main" id="{8EF03CC8-7857-417A-968E-053F2982BC5F}"/>
              </a:ext>
            </a:extLst>
          </p:cNvPr>
          <p:cNvSpPr>
            <a:spLocks noGrp="1"/>
          </p:cNvSpPr>
          <p:nvPr>
            <p:ph idx="1"/>
          </p:nvPr>
        </p:nvSpPr>
        <p:spPr>
          <a:xfrm>
            <a:off x="838200" y="1582088"/>
            <a:ext cx="10515600" cy="3959730"/>
          </a:xfrm>
        </p:spPr>
        <p:txBody>
          <a:bodyPr>
            <a:normAutofit/>
          </a:bodyPr>
          <a:lstStyle/>
          <a:p>
            <a:pPr marL="0" indent="0">
              <a:buNone/>
            </a:pPr>
            <a:r>
              <a:rPr lang="es-419" sz="1800" dirty="0">
                <a:solidFill>
                  <a:srgbClr val="6E6F72"/>
                </a:solidFill>
                <a:latin typeface="Montserrat Medium" panose="00000600000000000000" pitchFamily="50" charset="0"/>
              </a:rPr>
              <a:t> </a:t>
            </a:r>
            <a:endParaRPr lang="es-CO" sz="1800" dirty="0">
              <a:solidFill>
                <a:srgbClr val="6E6F72"/>
              </a:solidFill>
              <a:latin typeface="Montserrat Medium" panose="00000600000000000000" pitchFamily="50" charset="0"/>
            </a:endParaRPr>
          </a:p>
        </p:txBody>
      </p:sp>
      <p:pic>
        <p:nvPicPr>
          <p:cNvPr id="5" name="Gráfico 4">
            <a:extLst>
              <a:ext uri="{FF2B5EF4-FFF2-40B4-BE49-F238E27FC236}">
                <a16:creationId xmlns:a16="http://schemas.microsoft.com/office/drawing/2014/main" id="{961BD28A-1929-C678-08B1-6E3B1B3B3D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8289" y="1988732"/>
            <a:ext cx="2391340" cy="4001834"/>
          </a:xfrm>
          <a:prstGeom prst="rect">
            <a:avLst/>
          </a:prstGeom>
        </p:spPr>
      </p:pic>
      <p:sp>
        <p:nvSpPr>
          <p:cNvPr id="6" name="CuadroTexto 5">
            <a:extLst>
              <a:ext uri="{FF2B5EF4-FFF2-40B4-BE49-F238E27FC236}">
                <a16:creationId xmlns:a16="http://schemas.microsoft.com/office/drawing/2014/main" id="{D58A09A0-054C-163B-00E7-F6D5B134565B}"/>
              </a:ext>
            </a:extLst>
          </p:cNvPr>
          <p:cNvSpPr txBox="1"/>
          <p:nvPr/>
        </p:nvSpPr>
        <p:spPr>
          <a:xfrm>
            <a:off x="771787" y="1065402"/>
            <a:ext cx="10788242" cy="923330"/>
          </a:xfrm>
          <a:prstGeom prst="rect">
            <a:avLst/>
          </a:prstGeom>
          <a:noFill/>
        </p:spPr>
        <p:txBody>
          <a:bodyPr wrap="square" rtlCol="0">
            <a:spAutoFit/>
          </a:bodyPr>
          <a:lstStyle/>
          <a:p>
            <a:r>
              <a:rPr lang="es-419" dirty="0"/>
              <a:t>Define la alineación a lo largo del eje principal. Ayuda a distribuir el espacio libre adicional sobrante cuando todos los elementos flexibles de una línea son inflexibles o son flexibles pero han alcanzado su tamaño máximo. También ejerce cierto control sobre la alineación de los elementos cuando desbordan la línea.</a:t>
            </a:r>
          </a:p>
        </p:txBody>
      </p:sp>
      <p:pic>
        <p:nvPicPr>
          <p:cNvPr id="8" name="Imagen 7">
            <a:extLst>
              <a:ext uri="{FF2B5EF4-FFF2-40B4-BE49-F238E27FC236}">
                <a16:creationId xmlns:a16="http://schemas.microsoft.com/office/drawing/2014/main" id="{521B431F-66AA-44AD-7FBC-D37D26A6545F}"/>
              </a:ext>
            </a:extLst>
          </p:cNvPr>
          <p:cNvPicPr>
            <a:picLocks noChangeAspect="1"/>
          </p:cNvPicPr>
          <p:nvPr/>
        </p:nvPicPr>
        <p:blipFill>
          <a:blip r:embed="rId4"/>
          <a:stretch>
            <a:fillRect/>
          </a:stretch>
        </p:blipFill>
        <p:spPr>
          <a:xfrm>
            <a:off x="4189339" y="3516719"/>
            <a:ext cx="7267575" cy="1352550"/>
          </a:xfrm>
          <a:prstGeom prst="rect">
            <a:avLst/>
          </a:prstGeom>
        </p:spPr>
      </p:pic>
    </p:spTree>
    <p:extLst>
      <p:ext uri="{BB962C8B-B14F-4D97-AF65-F5344CB8AC3E}">
        <p14:creationId xmlns:p14="http://schemas.microsoft.com/office/powerpoint/2010/main" val="362122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JUSTIFICAR-CONTENIDO</a:t>
            </a:r>
          </a:p>
        </p:txBody>
      </p:sp>
      <p:sp>
        <p:nvSpPr>
          <p:cNvPr id="3" name="Marcador de contenido 2">
            <a:extLst>
              <a:ext uri="{FF2B5EF4-FFF2-40B4-BE49-F238E27FC236}">
                <a16:creationId xmlns:a16="http://schemas.microsoft.com/office/drawing/2014/main" id="{8EF03CC8-7857-417A-968E-053F2982BC5F}"/>
              </a:ext>
            </a:extLst>
          </p:cNvPr>
          <p:cNvSpPr>
            <a:spLocks noGrp="1"/>
          </p:cNvSpPr>
          <p:nvPr>
            <p:ph idx="1"/>
          </p:nvPr>
        </p:nvSpPr>
        <p:spPr>
          <a:xfrm>
            <a:off x="838200" y="1582088"/>
            <a:ext cx="10515600" cy="3959730"/>
          </a:xfrm>
        </p:spPr>
        <p:txBody>
          <a:bodyPr>
            <a:normAutofit/>
          </a:bodyPr>
          <a:lstStyle/>
          <a:p>
            <a:pPr marL="0" indent="0">
              <a:buNone/>
            </a:pPr>
            <a:r>
              <a:rPr lang="es-419" sz="1800" dirty="0">
                <a:solidFill>
                  <a:srgbClr val="6E6F72"/>
                </a:solidFill>
                <a:latin typeface="Montserrat Medium" panose="00000600000000000000" pitchFamily="50" charset="0"/>
              </a:rPr>
              <a:t> </a:t>
            </a:r>
            <a:endParaRPr lang="es-CO" sz="1800" dirty="0">
              <a:solidFill>
                <a:srgbClr val="6E6F72"/>
              </a:solidFill>
              <a:latin typeface="Montserrat Medium" panose="00000600000000000000" pitchFamily="50" charset="0"/>
            </a:endParaRPr>
          </a:p>
        </p:txBody>
      </p:sp>
      <p:sp>
        <p:nvSpPr>
          <p:cNvPr id="4" name="CuadroTexto 3">
            <a:extLst>
              <a:ext uri="{FF2B5EF4-FFF2-40B4-BE49-F238E27FC236}">
                <a16:creationId xmlns:a16="http://schemas.microsoft.com/office/drawing/2014/main" id="{33AA5371-733A-58E1-AB50-E908EFF6B001}"/>
              </a:ext>
            </a:extLst>
          </p:cNvPr>
          <p:cNvSpPr txBox="1"/>
          <p:nvPr/>
        </p:nvSpPr>
        <p:spPr>
          <a:xfrm>
            <a:off x="1295400" y="1022796"/>
            <a:ext cx="10058400" cy="5078313"/>
          </a:xfrm>
          <a:prstGeom prst="rect">
            <a:avLst/>
          </a:prstGeom>
          <a:noFill/>
        </p:spPr>
        <p:txBody>
          <a:bodyPr wrap="square" rtlCol="0">
            <a:spAutoFit/>
          </a:bodyPr>
          <a:lstStyle/>
          <a:p>
            <a:pPr marL="285750" indent="-285750">
              <a:buFont typeface="Wingdings" panose="05000000000000000000" pitchFamily="2" charset="2"/>
              <a:buChar char="ü"/>
            </a:pPr>
            <a:r>
              <a:rPr lang="es-419" b="1" dirty="0" err="1"/>
              <a:t>flex-start</a:t>
            </a:r>
            <a:r>
              <a:rPr lang="es-419" b="1" dirty="0"/>
              <a:t>(</a:t>
            </a:r>
            <a:r>
              <a:rPr lang="es-419" dirty="0"/>
              <a:t>predeterminado): los ítems se empaquetan hacia el inicio de la dirección flexible.</a:t>
            </a:r>
          </a:p>
          <a:p>
            <a:pPr marL="285750" indent="-285750">
              <a:buFont typeface="Wingdings" panose="05000000000000000000" pitchFamily="2" charset="2"/>
              <a:buChar char="ü"/>
            </a:pPr>
            <a:r>
              <a:rPr lang="es-419" b="1" dirty="0" err="1"/>
              <a:t>flex-end</a:t>
            </a:r>
            <a:r>
              <a:rPr lang="es-419" b="1" dirty="0"/>
              <a:t>:</a:t>
            </a:r>
            <a:r>
              <a:rPr lang="es-419" dirty="0"/>
              <a:t> los ítems se embalan hacia el final de la dirección de flexión.</a:t>
            </a:r>
          </a:p>
          <a:p>
            <a:pPr marL="285750" indent="-285750">
              <a:buFont typeface="Wingdings" panose="05000000000000000000" pitchFamily="2" charset="2"/>
              <a:buChar char="ü"/>
            </a:pPr>
            <a:r>
              <a:rPr lang="es-419" b="1" dirty="0" err="1"/>
              <a:t>start</a:t>
            </a:r>
            <a:r>
              <a:rPr lang="es-419" b="1" dirty="0"/>
              <a:t>:</a:t>
            </a:r>
            <a:r>
              <a:rPr lang="es-419" dirty="0"/>
              <a:t> los ítems se empaquetan hacia el inicio de la </a:t>
            </a:r>
            <a:r>
              <a:rPr lang="es-419" dirty="0" err="1"/>
              <a:t>writing-modedirección</a:t>
            </a:r>
            <a:r>
              <a:rPr lang="es-419" dirty="0"/>
              <a:t>.</a:t>
            </a:r>
          </a:p>
          <a:p>
            <a:pPr marL="285750" indent="-285750">
              <a:buFont typeface="Wingdings" panose="05000000000000000000" pitchFamily="2" charset="2"/>
              <a:buChar char="ü"/>
            </a:pPr>
            <a:r>
              <a:rPr lang="es-419" b="1" dirty="0" err="1"/>
              <a:t>end</a:t>
            </a:r>
            <a:r>
              <a:rPr lang="es-419" b="1" dirty="0"/>
              <a:t>:</a:t>
            </a:r>
            <a:r>
              <a:rPr lang="es-419" dirty="0"/>
              <a:t> los ítems se embalan hacia el final de la </a:t>
            </a:r>
            <a:r>
              <a:rPr lang="es-419" dirty="0" err="1"/>
              <a:t>writing-modedirección</a:t>
            </a:r>
            <a:r>
              <a:rPr lang="es-419" dirty="0"/>
              <a:t>.</a:t>
            </a:r>
          </a:p>
          <a:p>
            <a:pPr marL="285750" indent="-285750">
              <a:buFont typeface="Wingdings" panose="05000000000000000000" pitchFamily="2" charset="2"/>
              <a:buChar char="ü"/>
            </a:pPr>
            <a:r>
              <a:rPr lang="es-419" b="1" dirty="0" err="1"/>
              <a:t>left</a:t>
            </a:r>
            <a:r>
              <a:rPr lang="es-419" b="1" dirty="0"/>
              <a:t>: </a:t>
            </a:r>
            <a:r>
              <a:rPr lang="es-419" dirty="0"/>
              <a:t>los ítems se empaquetan hacia el borde izquierdo del contenedor, a menos que eso no tenga sentido con </a:t>
            </a:r>
            <a:r>
              <a:rPr lang="es-419" dirty="0" err="1"/>
              <a:t>flex-direction</a:t>
            </a:r>
            <a:r>
              <a:rPr lang="es-419" dirty="0"/>
              <a:t>, entonces se comporta como </a:t>
            </a:r>
            <a:r>
              <a:rPr lang="es-419" dirty="0" err="1"/>
              <a:t>start</a:t>
            </a:r>
            <a:r>
              <a:rPr lang="es-419" dirty="0"/>
              <a:t>.</a:t>
            </a:r>
          </a:p>
          <a:p>
            <a:pPr marL="285750" indent="-285750">
              <a:buFont typeface="Wingdings" panose="05000000000000000000" pitchFamily="2" charset="2"/>
              <a:buChar char="ü"/>
            </a:pPr>
            <a:r>
              <a:rPr lang="es-419" b="1" dirty="0" err="1"/>
              <a:t>right</a:t>
            </a:r>
            <a:r>
              <a:rPr lang="es-419" b="1" dirty="0"/>
              <a:t>: </a:t>
            </a:r>
            <a:r>
              <a:rPr lang="es-419" dirty="0"/>
              <a:t>los ítems se empaquetan hacia el borde derecho del contenedor, a menos que eso no tenga sentido con </a:t>
            </a:r>
            <a:r>
              <a:rPr lang="es-419" dirty="0" err="1"/>
              <a:t>flex-direction</a:t>
            </a:r>
            <a:r>
              <a:rPr lang="es-419" dirty="0"/>
              <a:t>, entonces se comporta como </a:t>
            </a:r>
            <a:r>
              <a:rPr lang="es-419" dirty="0" err="1"/>
              <a:t>start</a:t>
            </a:r>
            <a:r>
              <a:rPr lang="es-419" dirty="0"/>
              <a:t>.</a:t>
            </a:r>
          </a:p>
          <a:p>
            <a:pPr marL="285750" indent="-285750">
              <a:buFont typeface="Wingdings" panose="05000000000000000000" pitchFamily="2" charset="2"/>
              <a:buChar char="ü"/>
            </a:pPr>
            <a:r>
              <a:rPr lang="es-419" b="1" dirty="0"/>
              <a:t>center:</a:t>
            </a:r>
            <a:r>
              <a:rPr lang="es-419" dirty="0"/>
              <a:t> los elementos se centran a lo largo de la línea</a:t>
            </a:r>
          </a:p>
          <a:p>
            <a:pPr marL="285750" indent="-285750">
              <a:buFont typeface="Wingdings" panose="05000000000000000000" pitchFamily="2" charset="2"/>
              <a:buChar char="ü"/>
            </a:pPr>
            <a:r>
              <a:rPr lang="es-419" b="1" dirty="0" err="1"/>
              <a:t>space-between</a:t>
            </a:r>
            <a:r>
              <a:rPr lang="es-419" b="1" dirty="0"/>
              <a:t>: </a:t>
            </a:r>
            <a:r>
              <a:rPr lang="es-419" dirty="0"/>
              <a:t>los ítems se distribuyen uniformemente en la línea; el primer elemento está en la línea de inicio, el último elemento en la línea final</a:t>
            </a:r>
          </a:p>
          <a:p>
            <a:pPr marL="285750" indent="-285750">
              <a:buFont typeface="Wingdings" panose="05000000000000000000" pitchFamily="2" charset="2"/>
              <a:buChar char="ü"/>
            </a:pPr>
            <a:r>
              <a:rPr lang="es-419" b="1" dirty="0" err="1"/>
              <a:t>space-around</a:t>
            </a:r>
            <a:r>
              <a:rPr lang="es-419" b="1" dirty="0"/>
              <a:t>:</a:t>
            </a:r>
            <a:r>
              <a:rPr lang="es-419" dirty="0"/>
              <a:t> los ítems se distribuyen uniformemente en la línea con el mismo espacio alrededor de ellos. Tenga en cuenta que visualmente los espacios no son iguales, ya que todos los elementos tienen el mismo espacio en ambos lados. El primer elemento tendrá una unidad de espacio contra el borde del contenedor, pero dos unidades de espacio entre el siguiente elemento porque ese siguiente elemento tiene su propio espacio que se aplica.</a:t>
            </a:r>
          </a:p>
          <a:p>
            <a:pPr marL="285750" indent="-285750">
              <a:buFont typeface="Wingdings" panose="05000000000000000000" pitchFamily="2" charset="2"/>
              <a:buChar char="ü"/>
            </a:pPr>
            <a:r>
              <a:rPr lang="es-419" b="1" dirty="0" err="1"/>
              <a:t>space-evenly</a:t>
            </a:r>
            <a:r>
              <a:rPr lang="es-419" b="1" dirty="0"/>
              <a:t>:</a:t>
            </a:r>
            <a:r>
              <a:rPr lang="es-419" dirty="0"/>
              <a:t> los elementos se distribuyen de modo que el espacio entre dos elementos cualesquiera (y el espacio hasta los bordes) sea igual.</a:t>
            </a:r>
          </a:p>
        </p:txBody>
      </p:sp>
    </p:spTree>
    <p:extLst>
      <p:ext uri="{BB962C8B-B14F-4D97-AF65-F5344CB8AC3E}">
        <p14:creationId xmlns:p14="http://schemas.microsoft.com/office/powerpoint/2010/main" val="3888720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2556C-9F6D-4DF1-A771-32249F61368F}"/>
              </a:ext>
            </a:extLst>
          </p:cNvPr>
          <p:cNvSpPr>
            <a:spLocks noGrp="1"/>
          </p:cNvSpPr>
          <p:nvPr>
            <p:ph type="title"/>
          </p:nvPr>
        </p:nvSpPr>
        <p:spPr>
          <a:xfrm>
            <a:off x="838200" y="559089"/>
            <a:ext cx="10515600" cy="463708"/>
          </a:xfrm>
        </p:spPr>
        <p:txBody>
          <a:bodyPr/>
          <a:lstStyle/>
          <a:p>
            <a:r>
              <a:rPr lang="es-CO" sz="2400" dirty="0">
                <a:solidFill>
                  <a:srgbClr val="EE2B7B"/>
                </a:solidFill>
                <a:latin typeface="Montserrat BOLD" panose="00000800000000000000" pitchFamily="2" charset="0"/>
              </a:rPr>
              <a:t>ALINEAR ELEMENTOS</a:t>
            </a:r>
          </a:p>
        </p:txBody>
      </p:sp>
      <p:sp>
        <p:nvSpPr>
          <p:cNvPr id="3" name="Marcador de contenido 2">
            <a:extLst>
              <a:ext uri="{FF2B5EF4-FFF2-40B4-BE49-F238E27FC236}">
                <a16:creationId xmlns:a16="http://schemas.microsoft.com/office/drawing/2014/main" id="{8EF03CC8-7857-417A-968E-053F2982BC5F}"/>
              </a:ext>
            </a:extLst>
          </p:cNvPr>
          <p:cNvSpPr>
            <a:spLocks noGrp="1"/>
          </p:cNvSpPr>
          <p:nvPr>
            <p:ph idx="1"/>
          </p:nvPr>
        </p:nvSpPr>
        <p:spPr>
          <a:xfrm>
            <a:off x="838200" y="1582088"/>
            <a:ext cx="10515600" cy="3959730"/>
          </a:xfrm>
        </p:spPr>
        <p:txBody>
          <a:bodyPr>
            <a:normAutofit/>
          </a:bodyPr>
          <a:lstStyle/>
          <a:p>
            <a:pPr marL="0" indent="0">
              <a:buNone/>
            </a:pPr>
            <a:r>
              <a:rPr lang="es-419" sz="1800" dirty="0">
                <a:solidFill>
                  <a:srgbClr val="6E6F72"/>
                </a:solidFill>
                <a:latin typeface="Montserrat Medium" panose="00000600000000000000" pitchFamily="50" charset="0"/>
              </a:rPr>
              <a:t> </a:t>
            </a:r>
            <a:endParaRPr lang="es-CO" sz="1800" dirty="0">
              <a:solidFill>
                <a:srgbClr val="6E6F72"/>
              </a:solidFill>
              <a:latin typeface="Montserrat Medium" panose="00000600000000000000" pitchFamily="50" charset="0"/>
            </a:endParaRPr>
          </a:p>
        </p:txBody>
      </p:sp>
      <p:pic>
        <p:nvPicPr>
          <p:cNvPr id="6" name="Gráfico 5">
            <a:extLst>
              <a:ext uri="{FF2B5EF4-FFF2-40B4-BE49-F238E27FC236}">
                <a16:creationId xmlns:a16="http://schemas.microsoft.com/office/drawing/2014/main" id="{085EA00D-C68C-A4E6-5F9B-30CDA03FE0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199" y="1136588"/>
            <a:ext cx="3406630" cy="4518999"/>
          </a:xfrm>
          <a:prstGeom prst="rect">
            <a:avLst/>
          </a:prstGeom>
        </p:spPr>
      </p:pic>
      <p:pic>
        <p:nvPicPr>
          <p:cNvPr id="8" name="Imagen 7">
            <a:extLst>
              <a:ext uri="{FF2B5EF4-FFF2-40B4-BE49-F238E27FC236}">
                <a16:creationId xmlns:a16="http://schemas.microsoft.com/office/drawing/2014/main" id="{FBE0F8C4-9F8B-B8C6-93AE-8D35B7E7722F}"/>
              </a:ext>
            </a:extLst>
          </p:cNvPr>
          <p:cNvPicPr>
            <a:picLocks noChangeAspect="1"/>
          </p:cNvPicPr>
          <p:nvPr/>
        </p:nvPicPr>
        <p:blipFill>
          <a:blip r:embed="rId4"/>
          <a:stretch>
            <a:fillRect/>
          </a:stretch>
        </p:blipFill>
        <p:spPr>
          <a:xfrm>
            <a:off x="4563611" y="4396050"/>
            <a:ext cx="7228994" cy="1379998"/>
          </a:xfrm>
          <a:prstGeom prst="rect">
            <a:avLst/>
          </a:prstGeom>
        </p:spPr>
      </p:pic>
      <p:sp>
        <p:nvSpPr>
          <p:cNvPr id="9" name="CuadroTexto 8">
            <a:extLst>
              <a:ext uri="{FF2B5EF4-FFF2-40B4-BE49-F238E27FC236}">
                <a16:creationId xmlns:a16="http://schemas.microsoft.com/office/drawing/2014/main" id="{3FB0B094-947B-7329-5C45-76E7BD79C4A9}"/>
              </a:ext>
            </a:extLst>
          </p:cNvPr>
          <p:cNvSpPr txBox="1"/>
          <p:nvPr/>
        </p:nvSpPr>
        <p:spPr>
          <a:xfrm>
            <a:off x="4681057" y="1030789"/>
            <a:ext cx="6994102" cy="3139321"/>
          </a:xfrm>
          <a:prstGeom prst="rect">
            <a:avLst/>
          </a:prstGeom>
          <a:noFill/>
        </p:spPr>
        <p:txBody>
          <a:bodyPr wrap="square" rtlCol="0">
            <a:spAutoFit/>
          </a:bodyPr>
          <a:lstStyle/>
          <a:p>
            <a:pPr marL="285750" indent="-285750">
              <a:buFont typeface="Wingdings" panose="05000000000000000000" pitchFamily="2" charset="2"/>
              <a:buChar char="ü"/>
            </a:pPr>
            <a:r>
              <a:rPr lang="es-419" b="1" dirty="0" err="1"/>
              <a:t>stretch</a:t>
            </a:r>
            <a:r>
              <a:rPr lang="es-419" dirty="0"/>
              <a:t>(predeterminado): estirar para llenar el contenedor (aún respeta el ancho mínimo/ancho máximo)</a:t>
            </a:r>
          </a:p>
          <a:p>
            <a:pPr marL="285750" indent="-285750">
              <a:buFont typeface="Wingdings" panose="05000000000000000000" pitchFamily="2" charset="2"/>
              <a:buChar char="ü"/>
            </a:pPr>
            <a:r>
              <a:rPr lang="es-419" b="1" dirty="0" err="1"/>
              <a:t>flex-start</a:t>
            </a:r>
            <a:r>
              <a:rPr lang="es-419" b="1" dirty="0"/>
              <a:t>// </a:t>
            </a:r>
            <a:r>
              <a:rPr lang="es-419" b="1" dirty="0" err="1"/>
              <a:t>start</a:t>
            </a:r>
            <a:r>
              <a:rPr lang="es-419" b="1" dirty="0"/>
              <a:t>:</a:t>
            </a:r>
            <a:r>
              <a:rPr lang="es-419" dirty="0"/>
              <a:t> </a:t>
            </a:r>
            <a:r>
              <a:rPr lang="es-419" dirty="0" err="1"/>
              <a:t>self-start</a:t>
            </a:r>
            <a:r>
              <a:rPr lang="es-419" dirty="0"/>
              <a:t> los elementos se colocan al principio del eje transversal. La diferencia entre estos es sutil, y se trata de respetar las </a:t>
            </a:r>
            <a:r>
              <a:rPr lang="es-419" dirty="0" err="1"/>
              <a:t>flex-direction</a:t>
            </a:r>
            <a:r>
              <a:rPr lang="es-419" dirty="0"/>
              <a:t> reglas o las </a:t>
            </a:r>
            <a:r>
              <a:rPr lang="es-419" dirty="0" err="1"/>
              <a:t>writing-modereglas</a:t>
            </a:r>
            <a:r>
              <a:rPr lang="es-419" dirty="0"/>
              <a:t>.</a:t>
            </a:r>
          </a:p>
          <a:p>
            <a:pPr marL="285750" indent="-285750">
              <a:buFont typeface="Wingdings" panose="05000000000000000000" pitchFamily="2" charset="2"/>
              <a:buChar char="ü"/>
            </a:pPr>
            <a:r>
              <a:rPr lang="es-419" b="1" dirty="0" err="1"/>
              <a:t>flex-end</a:t>
            </a:r>
            <a:r>
              <a:rPr lang="es-419" b="1" dirty="0"/>
              <a:t>// </a:t>
            </a:r>
            <a:r>
              <a:rPr lang="es-419" b="1" dirty="0" err="1"/>
              <a:t>end</a:t>
            </a:r>
            <a:r>
              <a:rPr lang="es-419" b="1" dirty="0"/>
              <a:t>: </a:t>
            </a:r>
            <a:r>
              <a:rPr lang="es-419" dirty="0" err="1"/>
              <a:t>self-end</a:t>
            </a:r>
            <a:r>
              <a:rPr lang="es-419" dirty="0"/>
              <a:t> los elementos se colocan al final del eje transversal. La diferencia nuevamente es sutil y se trata de respetar </a:t>
            </a:r>
            <a:r>
              <a:rPr lang="es-419" dirty="0" err="1"/>
              <a:t>flex-directionreglas</a:t>
            </a:r>
            <a:r>
              <a:rPr lang="es-419" dirty="0"/>
              <a:t> contra </a:t>
            </a:r>
            <a:r>
              <a:rPr lang="es-419" dirty="0" err="1"/>
              <a:t>writing-modereglas</a:t>
            </a:r>
            <a:r>
              <a:rPr lang="es-419" dirty="0"/>
              <a:t>.</a:t>
            </a:r>
          </a:p>
          <a:p>
            <a:pPr marL="285750" indent="-285750">
              <a:buFont typeface="Wingdings" panose="05000000000000000000" pitchFamily="2" charset="2"/>
              <a:buChar char="ü"/>
            </a:pPr>
            <a:r>
              <a:rPr lang="es-419" b="1" dirty="0"/>
              <a:t>center:</a:t>
            </a:r>
            <a:r>
              <a:rPr lang="es-419" dirty="0"/>
              <a:t> los elementos están centrados en el eje transversal</a:t>
            </a:r>
          </a:p>
          <a:p>
            <a:pPr marL="285750" indent="-285750">
              <a:buFont typeface="Wingdings" panose="05000000000000000000" pitchFamily="2" charset="2"/>
              <a:buChar char="ü"/>
            </a:pPr>
            <a:r>
              <a:rPr lang="es-419" b="1" dirty="0" err="1"/>
              <a:t>baseline</a:t>
            </a:r>
            <a:r>
              <a:rPr lang="es-419" dirty="0"/>
              <a:t>: los elementos están alineados como sus líneas base se alinean</a:t>
            </a:r>
          </a:p>
        </p:txBody>
      </p:sp>
    </p:spTree>
    <p:extLst>
      <p:ext uri="{BB962C8B-B14F-4D97-AF65-F5344CB8AC3E}">
        <p14:creationId xmlns:p14="http://schemas.microsoft.com/office/powerpoint/2010/main" val="5074631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697</TotalTime>
  <Words>1273</Words>
  <Application>Microsoft Office PowerPoint</Application>
  <PresentationFormat>Panorámica</PresentationFormat>
  <Paragraphs>95</Paragraphs>
  <Slides>19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Arial</vt:lpstr>
      <vt:lpstr>Blanco</vt:lpstr>
      <vt:lpstr>Calibri</vt:lpstr>
      <vt:lpstr>Calibri Light</vt:lpstr>
      <vt:lpstr>Montserrat BOLD</vt:lpstr>
      <vt:lpstr>Montserrat Medium</vt:lpstr>
      <vt:lpstr>Wingdings</vt:lpstr>
      <vt:lpstr>Tema de Office</vt:lpstr>
      <vt:lpstr>Presentación de PowerPoint</vt:lpstr>
      <vt:lpstr>FLEXBOX</vt:lpstr>
      <vt:lpstr>PROPIEDADES DE CAJA FLEXIBLE (PADRE)</vt:lpstr>
      <vt:lpstr>DIRECCIÓN DE FLEXIÓN</vt:lpstr>
      <vt:lpstr>ENVOLTURA FLEXIBLE</vt:lpstr>
      <vt:lpstr>FLUJO FLEXIBLE</vt:lpstr>
      <vt:lpstr>JUSTIFICAR-CONTENIDO</vt:lpstr>
      <vt:lpstr>JUSTIFICAR-CONTENIDO</vt:lpstr>
      <vt:lpstr>ALINEAR ELEMENTOS</vt:lpstr>
      <vt:lpstr>ALINEAR-CONTENIDO</vt:lpstr>
      <vt:lpstr>ALINEAR-CONTENIDO</vt:lpstr>
      <vt:lpstr>ESPACIO, ESPACIO ENTRE FILAS, ESPACIO ENTRE COLUMNAS</vt:lpstr>
      <vt:lpstr>PROPIEDADES PARA LOS HIJOS</vt:lpstr>
      <vt:lpstr>CRECIMIENTO FLEXIBLE</vt:lpstr>
      <vt:lpstr>FLEXIÓN-ENCOGIMIENTO</vt:lpstr>
      <vt:lpstr>BASE FLEXIBLE</vt:lpstr>
      <vt:lpstr>alinearse</vt:lpstr>
      <vt:lpstr>Propiedades del elemento padre  </vt:lpstr>
      <vt:lpstr>Propiedades de elementos hijos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ACER</dc:creator>
  <cp:lastModifiedBy>Ana Liliana Vera Gómez</cp:lastModifiedBy>
  <cp:revision>10</cp:revision>
  <dcterms:created xsi:type="dcterms:W3CDTF">2020-07-27T18:42:31Z</dcterms:created>
  <dcterms:modified xsi:type="dcterms:W3CDTF">2023-04-11T21:28:47Z</dcterms:modified>
</cp:coreProperties>
</file>